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7.xml" ContentType="application/vnd.openxmlformats-officedocument.drawingml.chart+xml"/>
  <Override PartName="/ppt/theme/themeOverride7.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318" r:id="rId2"/>
    <p:sldId id="329" r:id="rId3"/>
    <p:sldId id="333" r:id="rId4"/>
    <p:sldId id="388" r:id="rId5"/>
    <p:sldId id="387" r:id="rId6"/>
    <p:sldId id="390" r:id="rId7"/>
    <p:sldId id="357" r:id="rId8"/>
    <p:sldId id="354" r:id="rId9"/>
    <p:sldId id="355" r:id="rId10"/>
    <p:sldId id="356" r:id="rId11"/>
    <p:sldId id="346" r:id="rId12"/>
    <p:sldId id="358" r:id="rId13"/>
    <p:sldId id="359" r:id="rId14"/>
    <p:sldId id="360" r:id="rId15"/>
    <p:sldId id="361" r:id="rId16"/>
    <p:sldId id="362" r:id="rId17"/>
    <p:sldId id="363" r:id="rId18"/>
    <p:sldId id="364" r:id="rId19"/>
    <p:sldId id="384" r:id="rId20"/>
    <p:sldId id="385" r:id="rId21"/>
    <p:sldId id="386" r:id="rId22"/>
    <p:sldId id="391" r:id="rId23"/>
    <p:sldId id="393" r:id="rId24"/>
    <p:sldId id="394" r:id="rId25"/>
    <p:sldId id="365" r:id="rId26"/>
    <p:sldId id="366" r:id="rId27"/>
    <p:sldId id="398" r:id="rId28"/>
    <p:sldId id="392" r:id="rId29"/>
    <p:sldId id="377" r:id="rId30"/>
    <p:sldId id="367" r:id="rId31"/>
    <p:sldId id="368" r:id="rId32"/>
    <p:sldId id="376" r:id="rId33"/>
    <p:sldId id="378" r:id="rId34"/>
    <p:sldId id="369" r:id="rId35"/>
    <p:sldId id="372" r:id="rId36"/>
    <p:sldId id="373" r:id="rId37"/>
    <p:sldId id="375" r:id="rId38"/>
    <p:sldId id="395" r:id="rId39"/>
    <p:sldId id="396" r:id="rId40"/>
    <p:sldId id="397" r:id="rId41"/>
    <p:sldId id="399" r:id="rId42"/>
    <p:sldId id="400" r:id="rId43"/>
    <p:sldId id="403" r:id="rId44"/>
    <p:sldId id="402" r:id="rId45"/>
    <p:sldId id="405" r:id="rId46"/>
    <p:sldId id="407" r:id="rId47"/>
    <p:sldId id="338" r:id="rId48"/>
    <p:sldId id="382" r:id="rId49"/>
  </p:sldIdLst>
  <p:sldSz cx="12188825"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pil Das" initials="KD" lastIdx="1" clrIdx="0">
    <p:extLst>
      <p:ext uri="{19B8F6BF-5375-455C-9EA6-DF929625EA0E}">
        <p15:presenceInfo xmlns:p15="http://schemas.microsoft.com/office/powerpoint/2012/main" userId="c603251cebba07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8F0"/>
    <a:srgbClr val="E05F2C"/>
    <a:srgbClr val="6D6DFB"/>
    <a:srgbClr val="6E90FE"/>
    <a:srgbClr val="828282"/>
    <a:srgbClr val="8086FC"/>
    <a:srgbClr val="F0932C"/>
    <a:srgbClr val="92C610"/>
    <a:srgbClr val="9FD812"/>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9BB85E-96F6-462F-81A5-294AD709803B}" v="874" dt="2021-09-16T16:10:34.217"/>
    <p1510:client id="{DF44DDF4-416F-4463-951E-BEA57C3540B8}" v="130" dt="2021-09-16T06:06:30.305"/>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6" autoAdjust="0"/>
  </p:normalViewPr>
  <p:slideViewPr>
    <p:cSldViewPr showGuides="1">
      <p:cViewPr>
        <p:scale>
          <a:sx n="75" d="100"/>
          <a:sy n="75" d="100"/>
        </p:scale>
        <p:origin x="413" y="16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pil Das" userId="c603251cebba0721" providerId="LiveId" clId="{DF44DDF4-416F-4463-951E-BEA57C3540B8}"/>
    <pc:docChg chg="undo custSel addSld delSld modSld">
      <pc:chgData name="Kapil Das" userId="c603251cebba0721" providerId="LiveId" clId="{DF44DDF4-416F-4463-951E-BEA57C3540B8}" dt="2021-09-16T06:06:33.508" v="1299" actId="14100"/>
      <pc:docMkLst>
        <pc:docMk/>
      </pc:docMkLst>
      <pc:sldChg chg="modSp mod">
        <pc:chgData name="Kapil Das" userId="c603251cebba0721" providerId="LiveId" clId="{DF44DDF4-416F-4463-951E-BEA57C3540B8}" dt="2021-09-14T08:26:41.432" v="709" actId="6549"/>
        <pc:sldMkLst>
          <pc:docMk/>
          <pc:sldMk cId="620450550" sldId="382"/>
        </pc:sldMkLst>
        <pc:spChg chg="mod">
          <ac:chgData name="Kapil Das" userId="c603251cebba0721" providerId="LiveId" clId="{DF44DDF4-416F-4463-951E-BEA57C3540B8}" dt="2021-09-14T08:26:41.432" v="709" actId="6549"/>
          <ac:spMkLst>
            <pc:docMk/>
            <pc:sldMk cId="620450550" sldId="382"/>
            <ac:spMk id="7" creationId="{00000000-0000-0000-0000-000000000000}"/>
          </ac:spMkLst>
        </pc:spChg>
      </pc:sldChg>
      <pc:sldChg chg="modSp mod">
        <pc:chgData name="Kapil Das" userId="c603251cebba0721" providerId="LiveId" clId="{DF44DDF4-416F-4463-951E-BEA57C3540B8}" dt="2021-09-14T08:26:28.855" v="708" actId="20577"/>
        <pc:sldMkLst>
          <pc:docMk/>
          <pc:sldMk cId="3678095467" sldId="383"/>
        </pc:sldMkLst>
        <pc:spChg chg="mod">
          <ac:chgData name="Kapil Das" userId="c603251cebba0721" providerId="LiveId" clId="{DF44DDF4-416F-4463-951E-BEA57C3540B8}" dt="2021-09-14T08:26:28.855" v="708" actId="20577"/>
          <ac:spMkLst>
            <pc:docMk/>
            <pc:sldMk cId="3678095467" sldId="383"/>
            <ac:spMk id="5" creationId="{00000000-0000-0000-0000-000000000000}"/>
          </ac:spMkLst>
        </pc:spChg>
      </pc:sldChg>
      <pc:sldChg chg="addSp modSp mod modAnim">
        <pc:chgData name="Kapil Das" userId="c603251cebba0721" providerId="LiveId" clId="{DF44DDF4-416F-4463-951E-BEA57C3540B8}" dt="2021-09-14T08:23:05.869" v="681"/>
        <pc:sldMkLst>
          <pc:docMk/>
          <pc:sldMk cId="365245006" sldId="386"/>
        </pc:sldMkLst>
        <pc:spChg chg="add mod">
          <ac:chgData name="Kapil Das" userId="c603251cebba0721" providerId="LiveId" clId="{DF44DDF4-416F-4463-951E-BEA57C3540B8}" dt="2021-09-14T08:22:54.823" v="680" actId="14100"/>
          <ac:spMkLst>
            <pc:docMk/>
            <pc:sldMk cId="365245006" sldId="386"/>
            <ac:spMk id="3" creationId="{C707AA63-99B7-4CC1-8B43-263789D012F4}"/>
          </ac:spMkLst>
        </pc:spChg>
      </pc:sldChg>
      <pc:sldChg chg="addSp modSp new del mod">
        <pc:chgData name="Kapil Das" userId="c603251cebba0721" providerId="LiveId" clId="{DF44DDF4-416F-4463-951E-BEA57C3540B8}" dt="2021-09-14T08:21:52.577" v="573" actId="47"/>
        <pc:sldMkLst>
          <pc:docMk/>
          <pc:sldMk cId="1831200969" sldId="389"/>
        </pc:sldMkLst>
        <pc:spChg chg="mod">
          <ac:chgData name="Kapil Das" userId="c603251cebba0721" providerId="LiveId" clId="{DF44DDF4-416F-4463-951E-BEA57C3540B8}" dt="2021-09-14T07:38:05.870" v="1"/>
          <ac:spMkLst>
            <pc:docMk/>
            <pc:sldMk cId="1831200969" sldId="389"/>
            <ac:spMk id="2" creationId="{F841F917-1742-4AC9-A693-459BA63FAAFC}"/>
          </ac:spMkLst>
        </pc:spChg>
        <pc:spChg chg="add mod">
          <ac:chgData name="Kapil Das" userId="c603251cebba0721" providerId="LiveId" clId="{DF44DDF4-416F-4463-951E-BEA57C3540B8}" dt="2021-09-14T08:21:09.080" v="572" actId="20577"/>
          <ac:spMkLst>
            <pc:docMk/>
            <pc:sldMk cId="1831200969" sldId="389"/>
            <ac:spMk id="3" creationId="{4ACBFE78-FA4A-493A-9A3E-AE695CD922DB}"/>
          </ac:spMkLst>
        </pc:spChg>
      </pc:sldChg>
      <pc:sldChg chg="addSp delSp modSp new mod modClrScheme chgLayout">
        <pc:chgData name="Kapil Das" userId="c603251cebba0721" providerId="LiveId" clId="{DF44DDF4-416F-4463-951E-BEA57C3540B8}" dt="2021-09-14T07:57:03.644" v="413" actId="20577"/>
        <pc:sldMkLst>
          <pc:docMk/>
          <pc:sldMk cId="3064638575" sldId="390"/>
        </pc:sldMkLst>
        <pc:spChg chg="add mod">
          <ac:chgData name="Kapil Das" userId="c603251cebba0721" providerId="LiveId" clId="{DF44DDF4-416F-4463-951E-BEA57C3540B8}" dt="2021-09-14T07:53:20.535" v="223" actId="20577"/>
          <ac:spMkLst>
            <pc:docMk/>
            <pc:sldMk cId="3064638575" sldId="390"/>
            <ac:spMk id="2" creationId="{B444844F-1CD4-4789-97F5-8F32DC636E22}"/>
          </ac:spMkLst>
        </pc:spChg>
        <pc:spChg chg="add del mod">
          <ac:chgData name="Kapil Das" userId="c603251cebba0721" providerId="LiveId" clId="{DF44DDF4-416F-4463-951E-BEA57C3540B8}" dt="2021-09-14T07:56:34.693" v="381" actId="931"/>
          <ac:spMkLst>
            <pc:docMk/>
            <pc:sldMk cId="3064638575" sldId="390"/>
            <ac:spMk id="3" creationId="{4970E9EE-677D-4B0E-BC0E-D7FFBBF14777}"/>
          </ac:spMkLst>
        </pc:spChg>
        <pc:spChg chg="add mod">
          <ac:chgData name="Kapil Das" userId="c603251cebba0721" providerId="LiveId" clId="{DF44DDF4-416F-4463-951E-BEA57C3540B8}" dt="2021-09-14T07:57:03.644" v="413" actId="20577"/>
          <ac:spMkLst>
            <pc:docMk/>
            <pc:sldMk cId="3064638575" sldId="390"/>
            <ac:spMk id="4" creationId="{88BBAC8D-6ED9-4901-96A9-3002A296A954}"/>
          </ac:spMkLst>
        </pc:spChg>
        <pc:picChg chg="add mod">
          <ac:chgData name="Kapil Das" userId="c603251cebba0721" providerId="LiveId" clId="{DF44DDF4-416F-4463-951E-BEA57C3540B8}" dt="2021-09-14T07:56:48.677" v="383" actId="14100"/>
          <ac:picMkLst>
            <pc:docMk/>
            <pc:sldMk cId="3064638575" sldId="390"/>
            <ac:picMk id="6" creationId="{8F44A43D-8F15-4062-933C-380A6FCC1791}"/>
          </ac:picMkLst>
        </pc:picChg>
      </pc:sldChg>
      <pc:sldChg chg="addSp delSp modSp new mod modAnim">
        <pc:chgData name="Kapil Das" userId="c603251cebba0721" providerId="LiveId" clId="{DF44DDF4-416F-4463-951E-BEA57C3540B8}" dt="2021-09-14T14:46:07.802" v="997" actId="20577"/>
        <pc:sldMkLst>
          <pc:docMk/>
          <pc:sldMk cId="3293349164" sldId="391"/>
        </pc:sldMkLst>
        <pc:spChg chg="mod">
          <ac:chgData name="Kapil Das" userId="c603251cebba0721" providerId="LiveId" clId="{DF44DDF4-416F-4463-951E-BEA57C3540B8}" dt="2021-09-14T08:23:25.071" v="700" actId="20577"/>
          <ac:spMkLst>
            <pc:docMk/>
            <pc:sldMk cId="3293349164" sldId="391"/>
            <ac:spMk id="2" creationId="{4D5752D5-ACB4-4F7C-9D8F-1A12D4381530}"/>
          </ac:spMkLst>
        </pc:spChg>
        <pc:spChg chg="add">
          <ac:chgData name="Kapil Das" userId="c603251cebba0721" providerId="LiveId" clId="{DF44DDF4-416F-4463-951E-BEA57C3540B8}" dt="2021-09-14T14:39:51.185" v="722" actId="11529"/>
          <ac:spMkLst>
            <pc:docMk/>
            <pc:sldMk cId="3293349164" sldId="391"/>
            <ac:spMk id="10" creationId="{374A6558-2E8F-4544-8CF2-CEA8E9FB0B75}"/>
          </ac:spMkLst>
        </pc:spChg>
        <pc:spChg chg="add mod">
          <ac:chgData name="Kapil Das" userId="c603251cebba0721" providerId="LiveId" clId="{DF44DDF4-416F-4463-951E-BEA57C3540B8}" dt="2021-09-14T14:41:27.283" v="757" actId="14100"/>
          <ac:spMkLst>
            <pc:docMk/>
            <pc:sldMk cId="3293349164" sldId="391"/>
            <ac:spMk id="11" creationId="{CE0DC9EA-0BFF-46FF-BD07-CC01057B846C}"/>
          </ac:spMkLst>
        </pc:spChg>
        <pc:spChg chg="add mod">
          <ac:chgData name="Kapil Das" userId="c603251cebba0721" providerId="LiveId" clId="{DF44DDF4-416F-4463-951E-BEA57C3540B8}" dt="2021-09-14T14:41:30.653" v="758" actId="14100"/>
          <ac:spMkLst>
            <pc:docMk/>
            <pc:sldMk cId="3293349164" sldId="391"/>
            <ac:spMk id="12" creationId="{196C86A9-EFC9-4217-8B1D-A03F4DAB895F}"/>
          </ac:spMkLst>
        </pc:spChg>
        <pc:spChg chg="add mod">
          <ac:chgData name="Kapil Das" userId="c603251cebba0721" providerId="LiveId" clId="{DF44DDF4-416F-4463-951E-BEA57C3540B8}" dt="2021-09-14T14:41:33.509" v="759" actId="14100"/>
          <ac:spMkLst>
            <pc:docMk/>
            <pc:sldMk cId="3293349164" sldId="391"/>
            <ac:spMk id="13" creationId="{A0A782B8-DFDA-4631-8939-5FE6ABF8337A}"/>
          </ac:spMkLst>
        </pc:spChg>
        <pc:spChg chg="add mod">
          <ac:chgData name="Kapil Das" userId="c603251cebba0721" providerId="LiveId" clId="{DF44DDF4-416F-4463-951E-BEA57C3540B8}" dt="2021-09-14T14:41:36.107" v="760" actId="14100"/>
          <ac:spMkLst>
            <pc:docMk/>
            <pc:sldMk cId="3293349164" sldId="391"/>
            <ac:spMk id="14" creationId="{21276923-442D-41F2-979A-9750B9176853}"/>
          </ac:spMkLst>
        </pc:spChg>
        <pc:spChg chg="add mod">
          <ac:chgData name="Kapil Das" userId="c603251cebba0721" providerId="LiveId" clId="{DF44DDF4-416F-4463-951E-BEA57C3540B8}" dt="2021-09-14T14:41:39.310" v="761" actId="14100"/>
          <ac:spMkLst>
            <pc:docMk/>
            <pc:sldMk cId="3293349164" sldId="391"/>
            <ac:spMk id="15" creationId="{3604C7F7-E670-4E6E-8DC1-5AAF86EB68B4}"/>
          </ac:spMkLst>
        </pc:spChg>
        <pc:spChg chg="add mod">
          <ac:chgData name="Kapil Das" userId="c603251cebba0721" providerId="LiveId" clId="{DF44DDF4-416F-4463-951E-BEA57C3540B8}" dt="2021-09-14T14:41:50.540" v="768" actId="20577"/>
          <ac:spMkLst>
            <pc:docMk/>
            <pc:sldMk cId="3293349164" sldId="391"/>
            <ac:spMk id="16" creationId="{AD45B41E-1AA5-4F36-8675-CFE4FDC8BE6B}"/>
          </ac:spMkLst>
        </pc:spChg>
        <pc:spChg chg="add mod">
          <ac:chgData name="Kapil Das" userId="c603251cebba0721" providerId="LiveId" clId="{DF44DDF4-416F-4463-951E-BEA57C3540B8}" dt="2021-09-14T14:42:04.890" v="775" actId="1076"/>
          <ac:spMkLst>
            <pc:docMk/>
            <pc:sldMk cId="3293349164" sldId="391"/>
            <ac:spMk id="17" creationId="{CB37E1E2-C17E-4286-80AF-D5E876CB7D65}"/>
          </ac:spMkLst>
        </pc:spChg>
        <pc:spChg chg="add mod">
          <ac:chgData name="Kapil Das" userId="c603251cebba0721" providerId="LiveId" clId="{DF44DDF4-416F-4463-951E-BEA57C3540B8}" dt="2021-09-14T14:42:46.364" v="791" actId="1076"/>
          <ac:spMkLst>
            <pc:docMk/>
            <pc:sldMk cId="3293349164" sldId="391"/>
            <ac:spMk id="18" creationId="{9F6AEA53-0191-4762-B5D1-963E9D79F888}"/>
          </ac:spMkLst>
        </pc:spChg>
        <pc:spChg chg="add mod">
          <ac:chgData name="Kapil Das" userId="c603251cebba0721" providerId="LiveId" clId="{DF44DDF4-416F-4463-951E-BEA57C3540B8}" dt="2021-09-14T14:42:49.778" v="795" actId="20577"/>
          <ac:spMkLst>
            <pc:docMk/>
            <pc:sldMk cId="3293349164" sldId="391"/>
            <ac:spMk id="19" creationId="{8E2690FD-AEF3-437C-9A0D-B09AB5036948}"/>
          </ac:spMkLst>
        </pc:spChg>
        <pc:spChg chg="add del mod">
          <ac:chgData name="Kapil Das" userId="c603251cebba0721" providerId="LiveId" clId="{DF44DDF4-416F-4463-951E-BEA57C3540B8}" dt="2021-09-14T14:42:56.371" v="799" actId="20577"/>
          <ac:spMkLst>
            <pc:docMk/>
            <pc:sldMk cId="3293349164" sldId="391"/>
            <ac:spMk id="20" creationId="{C2200AA5-6CC6-42D9-8E90-2D3EA5C60A85}"/>
          </ac:spMkLst>
        </pc:spChg>
        <pc:spChg chg="add mod">
          <ac:chgData name="Kapil Das" userId="c603251cebba0721" providerId="LiveId" clId="{DF44DDF4-416F-4463-951E-BEA57C3540B8}" dt="2021-09-14T14:42:59.262" v="801" actId="20577"/>
          <ac:spMkLst>
            <pc:docMk/>
            <pc:sldMk cId="3293349164" sldId="391"/>
            <ac:spMk id="21" creationId="{96C1B6A8-5669-4DEC-81A9-90DEF128075D}"/>
          </ac:spMkLst>
        </pc:spChg>
        <pc:spChg chg="add mod">
          <ac:chgData name="Kapil Das" userId="c603251cebba0721" providerId="LiveId" clId="{DF44DDF4-416F-4463-951E-BEA57C3540B8}" dt="2021-09-14T14:43:02.027" v="803" actId="20577"/>
          <ac:spMkLst>
            <pc:docMk/>
            <pc:sldMk cId="3293349164" sldId="391"/>
            <ac:spMk id="22" creationId="{C153EAE0-E9AA-4EA6-A48A-DFB04EB1289A}"/>
          </ac:spMkLst>
        </pc:spChg>
        <pc:spChg chg="add mod">
          <ac:chgData name="Kapil Das" userId="c603251cebba0721" providerId="LiveId" clId="{DF44DDF4-416F-4463-951E-BEA57C3540B8}" dt="2021-09-14T14:43:04.308" v="805" actId="20577"/>
          <ac:spMkLst>
            <pc:docMk/>
            <pc:sldMk cId="3293349164" sldId="391"/>
            <ac:spMk id="23" creationId="{098F8C81-58FC-41A2-BCF7-D0EFB6786D7A}"/>
          </ac:spMkLst>
        </pc:spChg>
        <pc:spChg chg="add del mod">
          <ac:chgData name="Kapil Das" userId="c603251cebba0721" providerId="LiveId" clId="{DF44DDF4-416F-4463-951E-BEA57C3540B8}" dt="2021-09-14T14:43:36.712" v="809" actId="11529"/>
          <ac:spMkLst>
            <pc:docMk/>
            <pc:sldMk cId="3293349164" sldId="391"/>
            <ac:spMk id="24" creationId="{84113719-350A-49EB-A5A2-AB81C212E526}"/>
          </ac:spMkLst>
        </pc:spChg>
        <pc:spChg chg="add mod">
          <ac:chgData name="Kapil Das" userId="c603251cebba0721" providerId="LiveId" clId="{DF44DDF4-416F-4463-951E-BEA57C3540B8}" dt="2021-09-14T14:44:11.383" v="816" actId="207"/>
          <ac:spMkLst>
            <pc:docMk/>
            <pc:sldMk cId="3293349164" sldId="391"/>
            <ac:spMk id="25" creationId="{A5D135BB-B768-4C3E-8BF0-1AA4BF9E1086}"/>
          </ac:spMkLst>
        </pc:spChg>
        <pc:spChg chg="add mod">
          <ac:chgData name="Kapil Das" userId="c603251cebba0721" providerId="LiveId" clId="{DF44DDF4-416F-4463-951E-BEA57C3540B8}" dt="2021-09-14T14:46:07.802" v="997" actId="20577"/>
          <ac:spMkLst>
            <pc:docMk/>
            <pc:sldMk cId="3293349164" sldId="391"/>
            <ac:spMk id="26" creationId="{19EE1A2E-0B9C-427E-A074-CDDD67FBA661}"/>
          </ac:spMkLst>
        </pc:spChg>
        <pc:cxnChg chg="add">
          <ac:chgData name="Kapil Das" userId="c603251cebba0721" providerId="LiveId" clId="{DF44DDF4-416F-4463-951E-BEA57C3540B8}" dt="2021-09-14T08:25:16.235" v="701" actId="11529"/>
          <ac:cxnSpMkLst>
            <pc:docMk/>
            <pc:sldMk cId="3293349164" sldId="391"/>
            <ac:cxnSpMk id="6" creationId="{2EFD4C2C-48AD-49CF-A612-D3F05543EF93}"/>
          </ac:cxnSpMkLst>
        </pc:cxnChg>
        <pc:cxnChg chg="add mod">
          <ac:chgData name="Kapil Das" userId="c603251cebba0721" providerId="LiveId" clId="{DF44DDF4-416F-4463-951E-BEA57C3540B8}" dt="2021-09-14T08:25:27.016" v="704" actId="14100"/>
          <ac:cxnSpMkLst>
            <pc:docMk/>
            <pc:sldMk cId="3293349164" sldId="391"/>
            <ac:cxnSpMk id="7" creationId="{9AA04F06-6087-4ACC-AC71-1A80EF4EC437}"/>
          </ac:cxnSpMkLst>
        </pc:cxnChg>
      </pc:sldChg>
      <pc:sldChg chg="modSp new mod">
        <pc:chgData name="Kapil Das" userId="c603251cebba0721" providerId="LiveId" clId="{DF44DDF4-416F-4463-951E-BEA57C3540B8}" dt="2021-09-14T08:28:46.924" v="721" actId="20577"/>
        <pc:sldMkLst>
          <pc:docMk/>
          <pc:sldMk cId="367290777" sldId="392"/>
        </pc:sldMkLst>
        <pc:spChg chg="mod">
          <ac:chgData name="Kapil Das" userId="c603251cebba0721" providerId="LiveId" clId="{DF44DDF4-416F-4463-951E-BEA57C3540B8}" dt="2021-09-14T08:28:46.924" v="721" actId="20577"/>
          <ac:spMkLst>
            <pc:docMk/>
            <pc:sldMk cId="367290777" sldId="392"/>
            <ac:spMk id="2" creationId="{3FD69414-3194-4207-BB51-3F80FDECA502}"/>
          </ac:spMkLst>
        </pc:spChg>
      </pc:sldChg>
      <pc:sldChg chg="addSp modSp mod modAnim">
        <pc:chgData name="Kapil Das" userId="c603251cebba0721" providerId="LiveId" clId="{DF44DDF4-416F-4463-951E-BEA57C3540B8}" dt="2021-09-16T05:52:11.026" v="1164"/>
        <pc:sldMkLst>
          <pc:docMk/>
          <pc:sldMk cId="1976781807" sldId="397"/>
        </pc:sldMkLst>
        <pc:spChg chg="add mod">
          <ac:chgData name="Kapil Das" userId="c603251cebba0721" providerId="LiveId" clId="{DF44DDF4-416F-4463-951E-BEA57C3540B8}" dt="2021-09-16T05:44:19.918" v="1092" actId="14100"/>
          <ac:spMkLst>
            <pc:docMk/>
            <pc:sldMk cId="1976781807" sldId="397"/>
            <ac:spMk id="8" creationId="{467C107F-DE2E-4514-A82E-BB8C52C7923B}"/>
          </ac:spMkLst>
        </pc:spChg>
        <pc:spChg chg="mod">
          <ac:chgData name="Kapil Das" userId="c603251cebba0721" providerId="LiveId" clId="{DF44DDF4-416F-4463-951E-BEA57C3540B8}" dt="2021-09-16T05:50:16.487" v="1133" actId="1076"/>
          <ac:spMkLst>
            <pc:docMk/>
            <pc:sldMk cId="1976781807" sldId="397"/>
            <ac:spMk id="13" creationId="{CA398D62-C8AE-402A-B38A-1CC0A18F7822}"/>
          </ac:spMkLst>
        </pc:spChg>
        <pc:spChg chg="add mod">
          <ac:chgData name="Kapil Das" userId="c603251cebba0721" providerId="LiveId" clId="{DF44DDF4-416F-4463-951E-BEA57C3540B8}" dt="2021-09-16T05:52:03.589" v="1163" actId="1076"/>
          <ac:spMkLst>
            <pc:docMk/>
            <pc:sldMk cId="1976781807" sldId="397"/>
            <ac:spMk id="35" creationId="{A319491F-4626-425B-8C74-C2301C1390C2}"/>
          </ac:spMkLst>
        </pc:spChg>
        <pc:grpChg chg="add mod">
          <ac:chgData name="Kapil Das" userId="c603251cebba0721" providerId="LiveId" clId="{DF44DDF4-416F-4463-951E-BEA57C3540B8}" dt="2021-09-16T05:40:58.025" v="1035" actId="1076"/>
          <ac:grpSpMkLst>
            <pc:docMk/>
            <pc:sldMk cId="1976781807" sldId="397"/>
            <ac:grpSpMk id="7" creationId="{22C4782E-3887-42BA-9E81-AD35C765596B}"/>
          </ac:grpSpMkLst>
        </pc:grpChg>
        <pc:grpChg chg="add mod">
          <ac:chgData name="Kapil Das" userId="c603251cebba0721" providerId="LiveId" clId="{DF44DDF4-416F-4463-951E-BEA57C3540B8}" dt="2021-09-16T05:41:27.398" v="1039" actId="1076"/>
          <ac:grpSpMkLst>
            <pc:docMk/>
            <pc:sldMk cId="1976781807" sldId="397"/>
            <ac:grpSpMk id="23" creationId="{41EFD659-FABA-4E9B-B025-E92126B65813}"/>
          </ac:grpSpMkLst>
        </pc:grpChg>
        <pc:grpChg chg="add mod">
          <ac:chgData name="Kapil Das" userId="c603251cebba0721" providerId="LiveId" clId="{DF44DDF4-416F-4463-951E-BEA57C3540B8}" dt="2021-09-16T05:41:43.788" v="1041" actId="1076"/>
          <ac:grpSpMkLst>
            <pc:docMk/>
            <pc:sldMk cId="1976781807" sldId="397"/>
            <ac:grpSpMk id="27" creationId="{BB4547C0-50FE-46F8-BBED-95E83C42D997}"/>
          </ac:grpSpMkLst>
        </pc:grpChg>
        <pc:grpChg chg="add mod">
          <ac:chgData name="Kapil Das" userId="c603251cebba0721" providerId="LiveId" clId="{DF44DDF4-416F-4463-951E-BEA57C3540B8}" dt="2021-09-16T05:50:23.690" v="1135" actId="1076"/>
          <ac:grpSpMkLst>
            <pc:docMk/>
            <pc:sldMk cId="1976781807" sldId="397"/>
            <ac:grpSpMk id="31" creationId="{378F1BA5-D717-48D4-8BA6-1BE0A4C2DAA7}"/>
          </ac:grpSpMkLst>
        </pc:grpChg>
        <pc:cxnChg chg="add mod">
          <ac:chgData name="Kapil Das" userId="c603251cebba0721" providerId="LiveId" clId="{DF44DDF4-416F-4463-951E-BEA57C3540B8}" dt="2021-09-16T05:41:01.728" v="1036" actId="1037"/>
          <ac:cxnSpMkLst>
            <pc:docMk/>
            <pc:sldMk cId="1976781807" sldId="397"/>
            <ac:cxnSpMk id="4" creationId="{28502890-6990-472F-90C0-C92A4FB2963E}"/>
          </ac:cxnSpMkLst>
        </pc:cxnChg>
        <pc:cxnChg chg="add mod">
          <ac:chgData name="Kapil Das" userId="c603251cebba0721" providerId="LiveId" clId="{DF44DDF4-416F-4463-951E-BEA57C3540B8}" dt="2021-09-16T05:40:33.824" v="1019" actId="13822"/>
          <ac:cxnSpMkLst>
            <pc:docMk/>
            <pc:sldMk cId="1976781807" sldId="397"/>
            <ac:cxnSpMk id="6" creationId="{7C584B3E-FC21-410F-B7DF-3C7102E4DB2A}"/>
          </ac:cxnSpMkLst>
        </pc:cxnChg>
        <pc:cxnChg chg="add mod">
          <ac:chgData name="Kapil Das" userId="c603251cebba0721" providerId="LiveId" clId="{DF44DDF4-416F-4463-951E-BEA57C3540B8}" dt="2021-09-16T05:40:43.308" v="1031" actId="1038"/>
          <ac:cxnSpMkLst>
            <pc:docMk/>
            <pc:sldMk cId="1976781807" sldId="397"/>
            <ac:cxnSpMk id="22" creationId="{693F2EA4-CF4F-46BE-881F-7D7F079E9F33}"/>
          </ac:cxnSpMkLst>
        </pc:cxnChg>
        <pc:cxnChg chg="mod">
          <ac:chgData name="Kapil Das" userId="c603251cebba0721" providerId="LiveId" clId="{DF44DDF4-416F-4463-951E-BEA57C3540B8}" dt="2021-09-16T05:41:04.712" v="1037"/>
          <ac:cxnSpMkLst>
            <pc:docMk/>
            <pc:sldMk cId="1976781807" sldId="397"/>
            <ac:cxnSpMk id="24" creationId="{358930DE-8A3F-472D-B257-11171A9D9750}"/>
          </ac:cxnSpMkLst>
        </pc:cxnChg>
        <pc:cxnChg chg="mod">
          <ac:chgData name="Kapil Das" userId="c603251cebba0721" providerId="LiveId" clId="{DF44DDF4-416F-4463-951E-BEA57C3540B8}" dt="2021-09-16T05:41:04.712" v="1037"/>
          <ac:cxnSpMkLst>
            <pc:docMk/>
            <pc:sldMk cId="1976781807" sldId="397"/>
            <ac:cxnSpMk id="25" creationId="{E30D5A66-EC78-444B-90AE-6DA9ED961581}"/>
          </ac:cxnSpMkLst>
        </pc:cxnChg>
        <pc:cxnChg chg="mod">
          <ac:chgData name="Kapil Das" userId="c603251cebba0721" providerId="LiveId" clId="{DF44DDF4-416F-4463-951E-BEA57C3540B8}" dt="2021-09-16T05:41:04.712" v="1037"/>
          <ac:cxnSpMkLst>
            <pc:docMk/>
            <pc:sldMk cId="1976781807" sldId="397"/>
            <ac:cxnSpMk id="26" creationId="{B3F5D73C-7BDD-4E52-A47E-0AA461B5354A}"/>
          </ac:cxnSpMkLst>
        </pc:cxnChg>
        <pc:cxnChg chg="mod">
          <ac:chgData name="Kapil Das" userId="c603251cebba0721" providerId="LiveId" clId="{DF44DDF4-416F-4463-951E-BEA57C3540B8}" dt="2021-09-16T05:41:39.882" v="1040"/>
          <ac:cxnSpMkLst>
            <pc:docMk/>
            <pc:sldMk cId="1976781807" sldId="397"/>
            <ac:cxnSpMk id="28" creationId="{B06043B7-836A-41F5-8C00-029BF54331CA}"/>
          </ac:cxnSpMkLst>
        </pc:cxnChg>
        <pc:cxnChg chg="mod">
          <ac:chgData name="Kapil Das" userId="c603251cebba0721" providerId="LiveId" clId="{DF44DDF4-416F-4463-951E-BEA57C3540B8}" dt="2021-09-16T05:41:39.882" v="1040"/>
          <ac:cxnSpMkLst>
            <pc:docMk/>
            <pc:sldMk cId="1976781807" sldId="397"/>
            <ac:cxnSpMk id="29" creationId="{D5F1D86D-3D45-4950-8D1A-A8BFF180FCE2}"/>
          </ac:cxnSpMkLst>
        </pc:cxnChg>
        <pc:cxnChg chg="mod">
          <ac:chgData name="Kapil Das" userId="c603251cebba0721" providerId="LiveId" clId="{DF44DDF4-416F-4463-951E-BEA57C3540B8}" dt="2021-09-16T05:41:39.882" v="1040"/>
          <ac:cxnSpMkLst>
            <pc:docMk/>
            <pc:sldMk cId="1976781807" sldId="397"/>
            <ac:cxnSpMk id="30" creationId="{E381B92B-A186-40FB-B875-DB2DE37CB761}"/>
          </ac:cxnSpMkLst>
        </pc:cxnChg>
        <pc:cxnChg chg="mod">
          <ac:chgData name="Kapil Das" userId="c603251cebba0721" providerId="LiveId" clId="{DF44DDF4-416F-4463-951E-BEA57C3540B8}" dt="2021-09-16T05:41:45.866" v="1042"/>
          <ac:cxnSpMkLst>
            <pc:docMk/>
            <pc:sldMk cId="1976781807" sldId="397"/>
            <ac:cxnSpMk id="32" creationId="{E69F1490-47E9-4B8A-997E-0E8A20B4D418}"/>
          </ac:cxnSpMkLst>
        </pc:cxnChg>
        <pc:cxnChg chg="mod">
          <ac:chgData name="Kapil Das" userId="c603251cebba0721" providerId="LiveId" clId="{DF44DDF4-416F-4463-951E-BEA57C3540B8}" dt="2021-09-16T05:41:45.866" v="1042"/>
          <ac:cxnSpMkLst>
            <pc:docMk/>
            <pc:sldMk cId="1976781807" sldId="397"/>
            <ac:cxnSpMk id="33" creationId="{9EF2977B-AB46-4236-8FB5-1D59DA4EB85D}"/>
          </ac:cxnSpMkLst>
        </pc:cxnChg>
        <pc:cxnChg chg="mod">
          <ac:chgData name="Kapil Das" userId="c603251cebba0721" providerId="LiveId" clId="{DF44DDF4-416F-4463-951E-BEA57C3540B8}" dt="2021-09-16T05:41:45.866" v="1042"/>
          <ac:cxnSpMkLst>
            <pc:docMk/>
            <pc:sldMk cId="1976781807" sldId="397"/>
            <ac:cxnSpMk id="34" creationId="{09837330-5A26-49E8-8699-C259313F7720}"/>
          </ac:cxnSpMkLst>
        </pc:cxnChg>
      </pc:sldChg>
      <pc:sldChg chg="addSp delSp modSp add mod delAnim modAnim">
        <pc:chgData name="Kapil Das" userId="c603251cebba0721" providerId="LiveId" clId="{DF44DDF4-416F-4463-951E-BEA57C3540B8}" dt="2021-09-16T06:05:48.964" v="1286" actId="478"/>
        <pc:sldMkLst>
          <pc:docMk/>
          <pc:sldMk cId="1997100398" sldId="399"/>
        </pc:sldMkLst>
        <pc:spChg chg="mod">
          <ac:chgData name="Kapil Das" userId="c603251cebba0721" providerId="LiveId" clId="{DF44DDF4-416F-4463-951E-BEA57C3540B8}" dt="2021-09-16T05:54:48.217" v="1191" actId="14100"/>
          <ac:spMkLst>
            <pc:docMk/>
            <pc:sldMk cId="1997100398" sldId="399"/>
            <ac:spMk id="8" creationId="{467C107F-DE2E-4514-A82E-BB8C52C7923B}"/>
          </ac:spMkLst>
        </pc:spChg>
        <pc:spChg chg="del">
          <ac:chgData name="Kapil Das" userId="c603251cebba0721" providerId="LiveId" clId="{DF44DDF4-416F-4463-951E-BEA57C3540B8}" dt="2021-09-16T05:53:41.925" v="1171" actId="478"/>
          <ac:spMkLst>
            <pc:docMk/>
            <pc:sldMk cId="1997100398" sldId="399"/>
            <ac:spMk id="35" creationId="{A319491F-4626-425B-8C74-C2301C1390C2}"/>
          </ac:spMkLst>
        </pc:spChg>
        <pc:spChg chg="add mod">
          <ac:chgData name="Kapil Das" userId="c603251cebba0721" providerId="LiveId" clId="{DF44DDF4-416F-4463-951E-BEA57C3540B8}" dt="2021-09-16T05:55:15.340" v="1212" actId="1076"/>
          <ac:spMkLst>
            <pc:docMk/>
            <pc:sldMk cId="1997100398" sldId="399"/>
            <ac:spMk id="37" creationId="{C23D36EF-2A51-45CE-A5C2-8B9471B8E50F}"/>
          </ac:spMkLst>
        </pc:spChg>
        <pc:spChg chg="add mod">
          <ac:chgData name="Kapil Das" userId="c603251cebba0721" providerId="LiveId" clId="{DF44DDF4-416F-4463-951E-BEA57C3540B8}" dt="2021-09-16T06:01:39.751" v="1281" actId="1076"/>
          <ac:spMkLst>
            <pc:docMk/>
            <pc:sldMk cId="1997100398" sldId="399"/>
            <ac:spMk id="38" creationId="{7D9D984A-C5BD-479E-B465-FADD4FC8920D}"/>
          </ac:spMkLst>
        </pc:spChg>
        <pc:spChg chg="add del mod">
          <ac:chgData name="Kapil Das" userId="c603251cebba0721" providerId="LiveId" clId="{DF44DDF4-416F-4463-951E-BEA57C3540B8}" dt="2021-09-16T06:00:36.693" v="1276" actId="478"/>
          <ac:spMkLst>
            <pc:docMk/>
            <pc:sldMk cId="1997100398" sldId="399"/>
            <ac:spMk id="39" creationId="{EBBFA6CD-AE86-474F-96B9-0B6BF172A0AA}"/>
          </ac:spMkLst>
        </pc:spChg>
        <pc:spChg chg="add del mod">
          <ac:chgData name="Kapil Das" userId="c603251cebba0721" providerId="LiveId" clId="{DF44DDF4-416F-4463-951E-BEA57C3540B8}" dt="2021-09-16T06:05:48.964" v="1286" actId="478"/>
          <ac:spMkLst>
            <pc:docMk/>
            <pc:sldMk cId="1997100398" sldId="399"/>
            <ac:spMk id="46" creationId="{984F997E-523E-42D2-96D2-502C5D7C8859}"/>
          </ac:spMkLst>
        </pc:spChg>
        <pc:grpChg chg="add del">
          <ac:chgData name="Kapil Das" userId="c603251cebba0721" providerId="LiveId" clId="{DF44DDF4-416F-4463-951E-BEA57C3540B8}" dt="2021-09-16T05:57:15.223" v="1238" actId="478"/>
          <ac:grpSpMkLst>
            <pc:docMk/>
            <pc:sldMk cId="1997100398" sldId="399"/>
            <ac:grpSpMk id="7" creationId="{22C4782E-3887-42BA-9E81-AD35C765596B}"/>
          </ac:grpSpMkLst>
        </pc:grpChg>
        <pc:grpChg chg="add del">
          <ac:chgData name="Kapil Das" userId="c603251cebba0721" providerId="LiveId" clId="{DF44DDF4-416F-4463-951E-BEA57C3540B8}" dt="2021-09-16T05:57:10.895" v="1237" actId="478"/>
          <ac:grpSpMkLst>
            <pc:docMk/>
            <pc:sldMk cId="1997100398" sldId="399"/>
            <ac:grpSpMk id="23" creationId="{41EFD659-FABA-4E9B-B025-E92126B65813}"/>
          </ac:grpSpMkLst>
        </pc:grpChg>
        <pc:grpChg chg="add del">
          <ac:chgData name="Kapil Das" userId="c603251cebba0721" providerId="LiveId" clId="{DF44DDF4-416F-4463-951E-BEA57C3540B8}" dt="2021-09-16T05:57:01.270" v="1232" actId="478"/>
          <ac:grpSpMkLst>
            <pc:docMk/>
            <pc:sldMk cId="1997100398" sldId="399"/>
            <ac:grpSpMk id="27" creationId="{BB4547C0-50FE-46F8-BBED-95E83C42D997}"/>
          </ac:grpSpMkLst>
        </pc:grpChg>
        <pc:grpChg chg="del">
          <ac:chgData name="Kapil Das" userId="c603251cebba0721" providerId="LiveId" clId="{DF44DDF4-416F-4463-951E-BEA57C3540B8}" dt="2021-09-16T05:57:02.630" v="1233" actId="478"/>
          <ac:grpSpMkLst>
            <pc:docMk/>
            <pc:sldMk cId="1997100398" sldId="399"/>
            <ac:grpSpMk id="31" creationId="{378F1BA5-D717-48D4-8BA6-1BE0A4C2DAA7}"/>
          </ac:grpSpMkLst>
        </pc:grpChg>
        <pc:grpChg chg="add del mod">
          <ac:chgData name="Kapil Das" userId="c603251cebba0721" providerId="LiveId" clId="{DF44DDF4-416F-4463-951E-BEA57C3540B8}" dt="2021-09-16T06:01:53.922" v="1285" actId="478"/>
          <ac:grpSpMkLst>
            <pc:docMk/>
            <pc:sldMk cId="1997100398" sldId="399"/>
            <ac:grpSpMk id="40" creationId="{D5928C17-06DD-4278-B073-97C7984685A0}"/>
          </ac:grpSpMkLst>
        </pc:grpChg>
        <pc:cxnChg chg="add mod">
          <ac:chgData name="Kapil Das" userId="c603251cebba0721" providerId="LiveId" clId="{DF44DDF4-416F-4463-951E-BEA57C3540B8}" dt="2021-09-16T06:01:47.829" v="1282" actId="1076"/>
          <ac:cxnSpMkLst>
            <pc:docMk/>
            <pc:sldMk cId="1997100398" sldId="399"/>
            <ac:cxnSpMk id="5" creationId="{39F5F70F-6491-43EB-89AE-BBECC2FE8471}"/>
          </ac:cxnSpMkLst>
        </pc:cxnChg>
        <pc:cxnChg chg="add del mod">
          <ac:chgData name="Kapil Das" userId="c603251cebba0721" providerId="LiveId" clId="{DF44DDF4-416F-4463-951E-BEA57C3540B8}" dt="2021-09-16T06:00:34.178" v="1275" actId="478"/>
          <ac:cxnSpMkLst>
            <pc:docMk/>
            <pc:sldMk cId="1997100398" sldId="399"/>
            <ac:cxnSpMk id="36" creationId="{D1A6CCFB-72FA-4A12-8A5C-082EFA835B10}"/>
          </ac:cxnSpMkLst>
        </pc:cxnChg>
        <pc:cxnChg chg="mod">
          <ac:chgData name="Kapil Das" userId="c603251cebba0721" providerId="LiveId" clId="{DF44DDF4-416F-4463-951E-BEA57C3540B8}" dt="2021-09-16T05:57:19.691" v="1239"/>
          <ac:cxnSpMkLst>
            <pc:docMk/>
            <pc:sldMk cId="1997100398" sldId="399"/>
            <ac:cxnSpMk id="41" creationId="{5B28B08B-5748-44A9-A9E0-C93F7A350F7B}"/>
          </ac:cxnSpMkLst>
        </pc:cxnChg>
        <pc:cxnChg chg="mod">
          <ac:chgData name="Kapil Das" userId="c603251cebba0721" providerId="LiveId" clId="{DF44DDF4-416F-4463-951E-BEA57C3540B8}" dt="2021-09-16T05:57:19.691" v="1239"/>
          <ac:cxnSpMkLst>
            <pc:docMk/>
            <pc:sldMk cId="1997100398" sldId="399"/>
            <ac:cxnSpMk id="42" creationId="{6E62B659-094C-497D-94BB-B40A47BC55E2}"/>
          </ac:cxnSpMkLst>
        </pc:cxnChg>
        <pc:cxnChg chg="mod">
          <ac:chgData name="Kapil Das" userId="c603251cebba0721" providerId="LiveId" clId="{DF44DDF4-416F-4463-951E-BEA57C3540B8}" dt="2021-09-16T05:57:19.691" v="1239"/>
          <ac:cxnSpMkLst>
            <pc:docMk/>
            <pc:sldMk cId="1997100398" sldId="399"/>
            <ac:cxnSpMk id="43" creationId="{05ADF336-36FF-4573-B916-0BCE7461BF4C}"/>
          </ac:cxnSpMkLst>
        </pc:cxnChg>
        <pc:cxnChg chg="add del mod">
          <ac:chgData name="Kapil Das" userId="c603251cebba0721" providerId="LiveId" clId="{DF44DDF4-416F-4463-951E-BEA57C3540B8}" dt="2021-09-16T06:01:52.563" v="1284" actId="478"/>
          <ac:cxnSpMkLst>
            <pc:docMk/>
            <pc:sldMk cId="1997100398" sldId="399"/>
            <ac:cxnSpMk id="45" creationId="{6AE1F3A4-A760-4BF4-9149-0AA9B02161C2}"/>
          </ac:cxnSpMkLst>
        </pc:cxnChg>
      </pc:sldChg>
      <pc:sldChg chg="new del">
        <pc:chgData name="Kapil Das" userId="c603251cebba0721" providerId="LiveId" clId="{DF44DDF4-416F-4463-951E-BEA57C3540B8}" dt="2021-09-16T06:05:53.979" v="1288" actId="680"/>
        <pc:sldMkLst>
          <pc:docMk/>
          <pc:sldMk cId="1986982832" sldId="400"/>
        </pc:sldMkLst>
      </pc:sldChg>
      <pc:sldChg chg="modSp add mod">
        <pc:chgData name="Kapil Das" userId="c603251cebba0721" providerId="LiveId" clId="{DF44DDF4-416F-4463-951E-BEA57C3540B8}" dt="2021-09-16T06:06:33.508" v="1299" actId="14100"/>
        <pc:sldMkLst>
          <pc:docMk/>
          <pc:sldMk cId="2754942931" sldId="400"/>
        </pc:sldMkLst>
        <pc:spChg chg="mod">
          <ac:chgData name="Kapil Das" userId="c603251cebba0721" providerId="LiveId" clId="{DF44DDF4-416F-4463-951E-BEA57C3540B8}" dt="2021-09-16T06:06:33.508" v="1299" actId="14100"/>
          <ac:spMkLst>
            <pc:docMk/>
            <pc:sldMk cId="2754942931" sldId="400"/>
            <ac:spMk id="37" creationId="{C23D36EF-2A51-45CE-A5C2-8B9471B8E50F}"/>
          </ac:spMkLst>
        </pc:spChg>
      </pc:sldChg>
    </pc:docChg>
  </pc:docChgLst>
  <pc:docChgLst>
    <pc:chgData name="Kapil Das" userId="c603251cebba0721" providerId="LiveId" clId="{78FC05BF-5314-1A4C-A326-D2585B92CC56}"/>
    <pc:docChg chg="undo redo custSel addSld delSld modSld">
      <pc:chgData name="Kapil Das" userId="c603251cebba0721" providerId="LiveId" clId="{78FC05BF-5314-1A4C-A326-D2585B92CC56}" dt="2021-09-16T07:27:56.429" v="77" actId="27696"/>
      <pc:docMkLst>
        <pc:docMk/>
      </pc:docMkLst>
      <pc:sldChg chg="addSp delSp modSp addAnim delAnim">
        <pc:chgData name="Kapil Das" userId="c603251cebba0721" providerId="LiveId" clId="{78FC05BF-5314-1A4C-A326-D2585B92CC56}" dt="2021-09-16T07:27:56.429" v="77" actId="27696"/>
        <pc:sldMkLst>
          <pc:docMk/>
          <pc:sldMk cId="2754942931" sldId="400"/>
        </pc:sldMkLst>
        <pc:spChg chg="add del">
          <ac:chgData name="Kapil Das" userId="c603251cebba0721" providerId="LiveId" clId="{78FC05BF-5314-1A4C-A326-D2585B92CC56}" dt="2021-09-16T07:08:10.523" v="8" actId="15148"/>
          <ac:spMkLst>
            <pc:docMk/>
            <pc:sldMk cId="2754942931" sldId="400"/>
            <ac:spMk id="3" creationId="{FE390F0D-467F-1842-B201-63B560C34335}"/>
          </ac:spMkLst>
        </pc:spChg>
        <pc:spChg chg="add mod">
          <ac:chgData name="Kapil Das" userId="c603251cebba0721" providerId="LiveId" clId="{78FC05BF-5314-1A4C-A326-D2585B92CC56}" dt="2021-09-16T07:14:16.386" v="33" actId="14100"/>
          <ac:spMkLst>
            <pc:docMk/>
            <pc:sldMk cId="2754942931" sldId="400"/>
            <ac:spMk id="4" creationId="{6FBB0668-6126-1C41-8651-44F90E9F75D8}"/>
          </ac:spMkLst>
        </pc:spChg>
        <pc:spChg chg="add mod">
          <ac:chgData name="Kapil Das" userId="c603251cebba0721" providerId="LiveId" clId="{78FC05BF-5314-1A4C-A326-D2585B92CC56}" dt="2021-09-16T07:15:51.760" v="48" actId="1076"/>
          <ac:spMkLst>
            <pc:docMk/>
            <pc:sldMk cId="2754942931" sldId="400"/>
            <ac:spMk id="7" creationId="{03173AEC-5F93-124B-8907-629E13D2B4E0}"/>
          </ac:spMkLst>
        </pc:spChg>
        <pc:spChg chg="mod">
          <ac:chgData name="Kapil Das" userId="c603251cebba0721" providerId="LiveId" clId="{78FC05BF-5314-1A4C-A326-D2585B92CC56}" dt="2021-09-16T07:14:46.892" v="37" actId="1076"/>
          <ac:spMkLst>
            <pc:docMk/>
            <pc:sldMk cId="2754942931" sldId="400"/>
            <ac:spMk id="8" creationId="{467C107F-DE2E-4514-A82E-BB8C52C7923B}"/>
          </ac:spMkLst>
        </pc:spChg>
        <pc:spChg chg="mod">
          <ac:chgData name="Kapil Das" userId="c603251cebba0721" providerId="LiveId" clId="{78FC05BF-5314-1A4C-A326-D2585B92CC56}" dt="2021-09-16T07:08:09.355" v="7" actId="1076"/>
          <ac:spMkLst>
            <pc:docMk/>
            <pc:sldMk cId="2754942931" sldId="400"/>
            <ac:spMk id="10" creationId="{E454FCFA-F577-40F1-814C-4901FFB077E6}"/>
          </ac:spMkLst>
        </pc:spChg>
        <pc:spChg chg="mod">
          <ac:chgData name="Kapil Das" userId="c603251cebba0721" providerId="LiveId" clId="{78FC05BF-5314-1A4C-A326-D2585B92CC56}" dt="2021-09-16T07:09:01.102" v="17" actId="1076"/>
          <ac:spMkLst>
            <pc:docMk/>
            <pc:sldMk cId="2754942931" sldId="400"/>
            <ac:spMk id="11" creationId="{B0A3892F-2A72-44A5-B5E8-A94642F49E72}"/>
          </ac:spMkLst>
        </pc:spChg>
        <pc:spChg chg="mod">
          <ac:chgData name="Kapil Das" userId="c603251cebba0721" providerId="LiveId" clId="{78FC05BF-5314-1A4C-A326-D2585B92CC56}" dt="2021-09-16T07:09:25.952" v="22" actId="1076"/>
          <ac:spMkLst>
            <pc:docMk/>
            <pc:sldMk cId="2754942931" sldId="400"/>
            <ac:spMk id="21" creationId="{5F62801A-CF3C-4FF3-B47F-60FE9223399A}"/>
          </ac:spMkLst>
        </pc:spChg>
        <pc:spChg chg="add mod">
          <ac:chgData name="Kapil Das" userId="c603251cebba0721" providerId="LiveId" clId="{78FC05BF-5314-1A4C-A326-D2585B92CC56}" dt="2021-09-16T07:16:26.649" v="56" actId="14100"/>
          <ac:spMkLst>
            <pc:docMk/>
            <pc:sldMk cId="2754942931" sldId="400"/>
            <ac:spMk id="22" creationId="{9FBEE622-1AAE-794F-B294-9F66D0BBCA09}"/>
          </ac:spMkLst>
        </pc:spChg>
        <pc:grpChg chg="add del mod">
          <ac:chgData name="Kapil Das" userId="c603251cebba0721" providerId="LiveId" clId="{78FC05BF-5314-1A4C-A326-D2585B92CC56}" dt="2021-09-16T07:26:30.171" v="72" actId="478"/>
          <ac:grpSpMkLst>
            <pc:docMk/>
            <pc:sldMk cId="2754942931" sldId="400"/>
            <ac:grpSpMk id="6" creationId="{FC53BD87-9576-0D46-BC7E-BA73C9251EEE}"/>
          </ac:grpSpMkLst>
        </pc:grpChg>
        <pc:grpChg chg="mod">
          <ac:chgData name="Kapil Das" userId="c603251cebba0721" providerId="LiveId" clId="{78FC05BF-5314-1A4C-A326-D2585B92CC56}" dt="2021-09-16T07:26:26.862" v="71" actId="1076"/>
          <ac:grpSpMkLst>
            <pc:docMk/>
            <pc:sldMk cId="2754942931" sldId="400"/>
            <ac:grpSpMk id="23" creationId="{41EFD659-FABA-4E9B-B025-E92126B65813}"/>
          </ac:grpSpMkLst>
        </pc:grpChg>
        <pc:grpChg chg="add mod">
          <ac:chgData name="Kapil Das" userId="c603251cebba0721" providerId="LiveId" clId="{78FC05BF-5314-1A4C-A326-D2585B92CC56}" dt="2021-09-16T07:26:35.086" v="74" actId="1076"/>
          <ac:grpSpMkLst>
            <pc:docMk/>
            <pc:sldMk cId="2754942931" sldId="400"/>
            <ac:grpSpMk id="36" creationId="{51CD99AB-E362-AA4A-8F05-7F1F05279171}"/>
          </ac:grpSpMkLst>
        </pc:grpChg>
        <pc:cxnChg chg="del">
          <ac:chgData name="Kapil Das" userId="c603251cebba0721" providerId="LiveId" clId="{78FC05BF-5314-1A4C-A326-D2585B92CC56}" dt="2021-09-16T07:06:26.287" v="0" actId="478"/>
          <ac:cxnSpMkLst>
            <pc:docMk/>
            <pc:sldMk cId="2754942931" sldId="400"/>
            <ac:cxnSpMk id="5" creationId="{39F5F70F-6491-43EB-89AE-BBECC2FE8471}"/>
          </ac:cxnSpMkLst>
        </pc:cxnChg>
        <pc:cxnChg chg="mod">
          <ac:chgData name="Kapil Das" userId="c603251cebba0721" providerId="LiveId" clId="{78FC05BF-5314-1A4C-A326-D2585B92CC56}" dt="2021-09-16T07:26:32.305" v="73" actId="571"/>
          <ac:cxnSpMkLst>
            <pc:docMk/>
            <pc:sldMk cId="2754942931" sldId="400"/>
            <ac:cxnSpMk id="41" creationId="{D820665B-95EC-8B47-A77C-C9137132A069}"/>
          </ac:cxnSpMkLst>
        </pc:cxnChg>
        <pc:cxnChg chg="mod">
          <ac:chgData name="Kapil Das" userId="c603251cebba0721" providerId="LiveId" clId="{78FC05BF-5314-1A4C-A326-D2585B92CC56}" dt="2021-09-16T07:26:32.305" v="73" actId="571"/>
          <ac:cxnSpMkLst>
            <pc:docMk/>
            <pc:sldMk cId="2754942931" sldId="400"/>
            <ac:cxnSpMk id="42" creationId="{CC4BB703-D2A2-9A4B-9D47-DC5D30D54C32}"/>
          </ac:cxnSpMkLst>
        </pc:cxnChg>
        <pc:cxnChg chg="mod">
          <ac:chgData name="Kapil Das" userId="c603251cebba0721" providerId="LiveId" clId="{78FC05BF-5314-1A4C-A326-D2585B92CC56}" dt="2021-09-16T07:26:32.305" v="73" actId="571"/>
          <ac:cxnSpMkLst>
            <pc:docMk/>
            <pc:sldMk cId="2754942931" sldId="400"/>
            <ac:cxnSpMk id="43" creationId="{B1713EED-7C97-EE4E-90D6-FED1763EBE20}"/>
          </ac:cxnSpMkLst>
        </pc:cxnChg>
      </pc:sldChg>
      <pc:sldChg chg="new del">
        <pc:chgData name="Kapil Das" userId="c603251cebba0721" providerId="LiveId" clId="{78FC05BF-5314-1A4C-A326-D2585B92CC56}" dt="2021-09-16T07:07:21.455" v="4" actId="2696"/>
        <pc:sldMkLst>
          <pc:docMk/>
          <pc:sldMk cId="1745175742" sldId="401"/>
        </pc:sldMkLst>
      </pc:sldChg>
      <pc:sldChg chg="new del">
        <pc:chgData name="Kapil Das" userId="c603251cebba0721" providerId="LiveId" clId="{78FC05BF-5314-1A4C-A326-D2585B92CC56}" dt="2021-09-16T07:07:14.828" v="2" actId="2696"/>
        <pc:sldMkLst>
          <pc:docMk/>
          <pc:sldMk cId="4182037520" sldId="401"/>
        </pc:sldMkLst>
      </pc:sldChg>
    </pc:docChg>
  </pc:docChgLst>
  <pc:docChgLst>
    <pc:chgData name="Kapil Das" userId="c603251cebba0721" providerId="LiveId" clId="{BD9BB85E-96F6-462F-81A5-294AD709803B}"/>
    <pc:docChg chg="undo redo custSel addSld delSld modSld sldOrd">
      <pc:chgData name="Kapil Das" userId="c603251cebba0721" providerId="LiveId" clId="{BD9BB85E-96F6-462F-81A5-294AD709803B}" dt="2021-09-16T16:17:22.093" v="5683" actId="47"/>
      <pc:docMkLst>
        <pc:docMk/>
      </pc:docMkLst>
      <pc:sldChg chg="modSp mod">
        <pc:chgData name="Kapil Das" userId="c603251cebba0721" providerId="LiveId" clId="{BD9BB85E-96F6-462F-81A5-294AD709803B}" dt="2021-09-14T01:41:46.526" v="1292" actId="20577"/>
        <pc:sldMkLst>
          <pc:docMk/>
          <pc:sldMk cId="2320115561" sldId="318"/>
        </pc:sldMkLst>
        <pc:spChg chg="mod">
          <ac:chgData name="Kapil Das" userId="c603251cebba0721" providerId="LiveId" clId="{BD9BB85E-96F6-462F-81A5-294AD709803B}" dt="2021-09-14T01:41:16.569" v="1219" actId="20577"/>
          <ac:spMkLst>
            <pc:docMk/>
            <pc:sldMk cId="2320115561" sldId="318"/>
            <ac:spMk id="2" creationId="{00000000-0000-0000-0000-000000000000}"/>
          </ac:spMkLst>
        </pc:spChg>
        <pc:spChg chg="mod">
          <ac:chgData name="Kapil Das" userId="c603251cebba0721" providerId="LiveId" clId="{BD9BB85E-96F6-462F-81A5-294AD709803B}" dt="2021-09-14T01:41:46.526" v="1292" actId="20577"/>
          <ac:spMkLst>
            <pc:docMk/>
            <pc:sldMk cId="2320115561" sldId="318"/>
            <ac:spMk id="3" creationId="{00000000-0000-0000-0000-000000000000}"/>
          </ac:spMkLst>
        </pc:spChg>
      </pc:sldChg>
      <pc:sldChg chg="modSp mod">
        <pc:chgData name="Kapil Das" userId="c603251cebba0721" providerId="LiveId" clId="{BD9BB85E-96F6-462F-81A5-294AD709803B}" dt="2021-09-14T01:42:15.475" v="1333" actId="20577"/>
        <pc:sldMkLst>
          <pc:docMk/>
          <pc:sldMk cId="2717604774" sldId="329"/>
        </pc:sldMkLst>
        <pc:spChg chg="mod">
          <ac:chgData name="Kapil Das" userId="c603251cebba0721" providerId="LiveId" clId="{BD9BB85E-96F6-462F-81A5-294AD709803B}" dt="2021-09-14T01:42:15.475" v="1333" actId="20577"/>
          <ac:spMkLst>
            <pc:docMk/>
            <pc:sldMk cId="2717604774" sldId="329"/>
            <ac:spMk id="14" creationId="{00000000-0000-0000-0000-000000000000}"/>
          </ac:spMkLst>
        </pc:spChg>
      </pc:sldChg>
      <pc:sldChg chg="addSp delSp modSp mod modClrScheme chgLayout">
        <pc:chgData name="Kapil Das" userId="c603251cebba0721" providerId="LiveId" clId="{BD9BB85E-96F6-462F-81A5-294AD709803B}" dt="2021-09-15T13:56:29.450" v="3321" actId="14100"/>
        <pc:sldMkLst>
          <pc:docMk/>
          <pc:sldMk cId="3444006904" sldId="333"/>
        </pc:sldMkLst>
        <pc:spChg chg="mod ord">
          <ac:chgData name="Kapil Das" userId="c603251cebba0721" providerId="LiveId" clId="{BD9BB85E-96F6-462F-81A5-294AD709803B}" dt="2021-09-15T13:56:21.323" v="3318" actId="26606"/>
          <ac:spMkLst>
            <pc:docMk/>
            <pc:sldMk cId="3444006904" sldId="333"/>
            <ac:spMk id="2" creationId="{00000000-0000-0000-0000-000000000000}"/>
          </ac:spMkLst>
        </pc:spChg>
        <pc:spChg chg="add del mod ord">
          <ac:chgData name="Kapil Das" userId="c603251cebba0721" providerId="LiveId" clId="{BD9BB85E-96F6-462F-81A5-294AD709803B}" dt="2021-09-15T13:53:21.123" v="3298" actId="931"/>
          <ac:spMkLst>
            <pc:docMk/>
            <pc:sldMk cId="3444006904" sldId="333"/>
            <ac:spMk id="3" creationId="{F10394B2-BE63-43D3-8556-A97C16CF13A2}"/>
          </ac:spMkLst>
        </pc:spChg>
        <pc:spChg chg="mod ord">
          <ac:chgData name="Kapil Das" userId="c603251cebba0721" providerId="LiveId" clId="{BD9BB85E-96F6-462F-81A5-294AD709803B}" dt="2021-09-15T13:56:21.323" v="3318" actId="26606"/>
          <ac:spMkLst>
            <pc:docMk/>
            <pc:sldMk cId="3444006904" sldId="333"/>
            <ac:spMk id="4" creationId="{00000000-0000-0000-0000-000000000000}"/>
          </ac:spMkLst>
        </pc:spChg>
        <pc:picChg chg="add mod">
          <ac:chgData name="Kapil Das" userId="c603251cebba0721" providerId="LiveId" clId="{BD9BB85E-96F6-462F-81A5-294AD709803B}" dt="2021-09-15T13:56:29.450" v="3321" actId="14100"/>
          <ac:picMkLst>
            <pc:docMk/>
            <pc:sldMk cId="3444006904" sldId="333"/>
            <ac:picMk id="6" creationId="{3008B595-1F70-4E8C-A1D7-A498BF041970}"/>
          </ac:picMkLst>
        </pc:picChg>
      </pc:sldChg>
      <pc:sldChg chg="modSp mod">
        <pc:chgData name="Kapil Das" userId="c603251cebba0721" providerId="LiveId" clId="{BD9BB85E-96F6-462F-81A5-294AD709803B}" dt="2021-09-14T00:40:22.012" v="48" actId="6549"/>
        <pc:sldMkLst>
          <pc:docMk/>
          <pc:sldMk cId="4183001448" sldId="346"/>
        </pc:sldMkLst>
        <pc:spChg chg="mod">
          <ac:chgData name="Kapil Das" userId="c603251cebba0721" providerId="LiveId" clId="{BD9BB85E-96F6-462F-81A5-294AD709803B}" dt="2021-09-14T00:40:21.090" v="47" actId="6549"/>
          <ac:spMkLst>
            <pc:docMk/>
            <pc:sldMk cId="4183001448" sldId="346"/>
            <ac:spMk id="202" creationId="{00000000-0000-0000-0000-000000000000}"/>
          </ac:spMkLst>
        </pc:spChg>
        <pc:spChg chg="mod">
          <ac:chgData name="Kapil Das" userId="c603251cebba0721" providerId="LiveId" clId="{BD9BB85E-96F6-462F-81A5-294AD709803B}" dt="2021-09-14T00:40:22.012" v="48" actId="6549"/>
          <ac:spMkLst>
            <pc:docMk/>
            <pc:sldMk cId="4183001448" sldId="346"/>
            <ac:spMk id="203" creationId="{00000000-0000-0000-0000-000000000000}"/>
          </ac:spMkLst>
        </pc:spChg>
      </pc:sldChg>
      <pc:sldChg chg="modSp mod">
        <pc:chgData name="Kapil Das" userId="c603251cebba0721" providerId="LiveId" clId="{BD9BB85E-96F6-462F-81A5-294AD709803B}" dt="2021-09-14T01:47:18.378" v="1415" actId="20577"/>
        <pc:sldMkLst>
          <pc:docMk/>
          <pc:sldMk cId="3906140338" sldId="354"/>
        </pc:sldMkLst>
        <pc:spChg chg="mod">
          <ac:chgData name="Kapil Das" userId="c603251cebba0721" providerId="LiveId" clId="{BD9BB85E-96F6-462F-81A5-294AD709803B}" dt="2021-09-14T01:47:18.378" v="1415" actId="20577"/>
          <ac:spMkLst>
            <pc:docMk/>
            <pc:sldMk cId="3906140338" sldId="354"/>
            <ac:spMk id="13" creationId="{00000000-0000-0000-0000-000000000000}"/>
          </ac:spMkLst>
        </pc:spChg>
      </pc:sldChg>
      <pc:sldChg chg="modSp mod">
        <pc:chgData name="Kapil Das" userId="c603251cebba0721" providerId="LiveId" clId="{BD9BB85E-96F6-462F-81A5-294AD709803B}" dt="2021-09-14T00:48:27.478" v="166" actId="20577"/>
        <pc:sldMkLst>
          <pc:docMk/>
          <pc:sldMk cId="2343186216" sldId="355"/>
        </pc:sldMkLst>
        <pc:spChg chg="mod">
          <ac:chgData name="Kapil Das" userId="c603251cebba0721" providerId="LiveId" clId="{BD9BB85E-96F6-462F-81A5-294AD709803B}" dt="2021-09-14T00:48:24.076" v="162" actId="20577"/>
          <ac:spMkLst>
            <pc:docMk/>
            <pc:sldMk cId="2343186216" sldId="355"/>
            <ac:spMk id="187" creationId="{00000000-0000-0000-0000-000000000000}"/>
          </ac:spMkLst>
        </pc:spChg>
        <pc:spChg chg="mod">
          <ac:chgData name="Kapil Das" userId="c603251cebba0721" providerId="LiveId" clId="{BD9BB85E-96F6-462F-81A5-294AD709803B}" dt="2021-09-14T00:48:27.478" v="166" actId="20577"/>
          <ac:spMkLst>
            <pc:docMk/>
            <pc:sldMk cId="2343186216" sldId="355"/>
            <ac:spMk id="188" creationId="{00000000-0000-0000-0000-000000000000}"/>
          </ac:spMkLst>
        </pc:spChg>
        <pc:spChg chg="mod">
          <ac:chgData name="Kapil Das" userId="c603251cebba0721" providerId="LiveId" clId="{BD9BB85E-96F6-462F-81A5-294AD709803B}" dt="2021-09-14T00:48:20.370" v="158" actId="1076"/>
          <ac:spMkLst>
            <pc:docMk/>
            <pc:sldMk cId="2343186216" sldId="355"/>
            <ac:spMk id="193" creationId="{00000000-0000-0000-0000-000000000000}"/>
          </ac:spMkLst>
        </pc:spChg>
        <pc:spChg chg="mod">
          <ac:chgData name="Kapil Das" userId="c603251cebba0721" providerId="LiveId" clId="{BD9BB85E-96F6-462F-81A5-294AD709803B}" dt="2021-09-14T00:39:54.146" v="43" actId="20577"/>
          <ac:spMkLst>
            <pc:docMk/>
            <pc:sldMk cId="2343186216" sldId="355"/>
            <ac:spMk id="202" creationId="{00000000-0000-0000-0000-000000000000}"/>
          </ac:spMkLst>
        </pc:spChg>
        <pc:spChg chg="mod">
          <ac:chgData name="Kapil Das" userId="c603251cebba0721" providerId="LiveId" clId="{BD9BB85E-96F6-462F-81A5-294AD709803B}" dt="2021-09-14T00:40:00.043" v="44" actId="20577"/>
          <ac:spMkLst>
            <pc:docMk/>
            <pc:sldMk cId="2343186216" sldId="355"/>
            <ac:spMk id="203" creationId="{00000000-0000-0000-0000-000000000000}"/>
          </ac:spMkLst>
        </pc:spChg>
      </pc:sldChg>
      <pc:sldChg chg="modSp mod">
        <pc:chgData name="Kapil Das" userId="c603251cebba0721" providerId="LiveId" clId="{BD9BB85E-96F6-462F-81A5-294AD709803B}" dt="2021-09-14T00:49:20.912" v="190" actId="20577"/>
        <pc:sldMkLst>
          <pc:docMk/>
          <pc:sldMk cId="3609434592" sldId="356"/>
        </pc:sldMkLst>
        <pc:spChg chg="mod">
          <ac:chgData name="Kapil Das" userId="c603251cebba0721" providerId="LiveId" clId="{BD9BB85E-96F6-462F-81A5-294AD709803B}" dt="2021-09-14T00:49:20.912" v="190" actId="20577"/>
          <ac:spMkLst>
            <pc:docMk/>
            <pc:sldMk cId="3609434592" sldId="356"/>
            <ac:spMk id="13" creationId="{00000000-0000-0000-0000-000000000000}"/>
          </ac:spMkLst>
        </pc:spChg>
        <pc:spChg chg="mod">
          <ac:chgData name="Kapil Das" userId="c603251cebba0721" providerId="LiveId" clId="{BD9BB85E-96F6-462F-81A5-294AD709803B}" dt="2021-09-14T00:47:49.626" v="142" actId="20577"/>
          <ac:spMkLst>
            <pc:docMk/>
            <pc:sldMk cId="3609434592" sldId="356"/>
            <ac:spMk id="63" creationId="{00000000-0000-0000-0000-000000000000}"/>
          </ac:spMkLst>
        </pc:spChg>
        <pc:spChg chg="mod">
          <ac:chgData name="Kapil Das" userId="c603251cebba0721" providerId="LiveId" clId="{BD9BB85E-96F6-462F-81A5-294AD709803B}" dt="2021-09-14T00:47:56.816" v="147" actId="1076"/>
          <ac:spMkLst>
            <pc:docMk/>
            <pc:sldMk cId="3609434592" sldId="356"/>
            <ac:spMk id="72" creationId="{00000000-0000-0000-0000-000000000000}"/>
          </ac:spMkLst>
        </pc:spChg>
        <pc:spChg chg="mod">
          <ac:chgData name="Kapil Das" userId="c603251cebba0721" providerId="LiveId" clId="{BD9BB85E-96F6-462F-81A5-294AD709803B}" dt="2021-09-14T00:48:06.030" v="153" actId="1076"/>
          <ac:spMkLst>
            <pc:docMk/>
            <pc:sldMk cId="3609434592" sldId="356"/>
            <ac:spMk id="73" creationId="{00000000-0000-0000-0000-000000000000}"/>
          </ac:spMkLst>
        </pc:spChg>
        <pc:spChg chg="ord">
          <ac:chgData name="Kapil Das" userId="c603251cebba0721" providerId="LiveId" clId="{BD9BB85E-96F6-462F-81A5-294AD709803B}" dt="2021-09-14T00:47:03.767" v="136" actId="166"/>
          <ac:spMkLst>
            <pc:docMk/>
            <pc:sldMk cId="3609434592" sldId="356"/>
            <ac:spMk id="153" creationId="{00000000-0000-0000-0000-000000000000}"/>
          </ac:spMkLst>
        </pc:spChg>
        <pc:spChg chg="ord">
          <ac:chgData name="Kapil Das" userId="c603251cebba0721" providerId="LiveId" clId="{BD9BB85E-96F6-462F-81A5-294AD709803B}" dt="2021-09-14T00:46:10.996" v="126" actId="166"/>
          <ac:spMkLst>
            <pc:docMk/>
            <pc:sldMk cId="3609434592" sldId="356"/>
            <ac:spMk id="200" creationId="{00000000-0000-0000-0000-000000000000}"/>
          </ac:spMkLst>
        </pc:spChg>
        <pc:spChg chg="mod">
          <ac:chgData name="Kapil Das" userId="c603251cebba0721" providerId="LiveId" clId="{BD9BB85E-96F6-462F-81A5-294AD709803B}" dt="2021-09-14T00:40:11.787" v="45" actId="20577"/>
          <ac:spMkLst>
            <pc:docMk/>
            <pc:sldMk cId="3609434592" sldId="356"/>
            <ac:spMk id="202" creationId="{00000000-0000-0000-0000-000000000000}"/>
          </ac:spMkLst>
        </pc:spChg>
        <pc:spChg chg="mod">
          <ac:chgData name="Kapil Das" userId="c603251cebba0721" providerId="LiveId" clId="{BD9BB85E-96F6-462F-81A5-294AD709803B}" dt="2021-09-14T00:40:13.068" v="46" actId="20577"/>
          <ac:spMkLst>
            <pc:docMk/>
            <pc:sldMk cId="3609434592" sldId="356"/>
            <ac:spMk id="203" creationId="{00000000-0000-0000-0000-000000000000}"/>
          </ac:spMkLst>
        </pc:spChg>
        <pc:grpChg chg="ord">
          <ac:chgData name="Kapil Das" userId="c603251cebba0721" providerId="LiveId" clId="{BD9BB85E-96F6-462F-81A5-294AD709803B}" dt="2021-09-14T00:47:15.468" v="137" actId="166"/>
          <ac:grpSpMkLst>
            <pc:docMk/>
            <pc:sldMk cId="3609434592" sldId="356"/>
            <ac:grpSpMk id="64" creationId="{00000000-0000-0000-0000-000000000000}"/>
          </ac:grpSpMkLst>
        </pc:grpChg>
        <pc:grpChg chg="mod">
          <ac:chgData name="Kapil Das" userId="c603251cebba0721" providerId="LiveId" clId="{BD9BB85E-96F6-462F-81A5-294AD709803B}" dt="2021-09-14T00:47:26.521" v="138" actId="14100"/>
          <ac:grpSpMkLst>
            <pc:docMk/>
            <pc:sldMk cId="3609434592" sldId="356"/>
            <ac:grpSpMk id="74" creationId="{00000000-0000-0000-0000-000000000000}"/>
          </ac:grpSpMkLst>
        </pc:grpChg>
      </pc:sldChg>
      <pc:sldChg chg="modSp mod ord">
        <pc:chgData name="Kapil Das" userId="c603251cebba0721" providerId="LiveId" clId="{BD9BB85E-96F6-462F-81A5-294AD709803B}" dt="2021-09-14T01:46:55.126" v="1388" actId="20577"/>
        <pc:sldMkLst>
          <pc:docMk/>
          <pc:sldMk cId="4149802137" sldId="357"/>
        </pc:sldMkLst>
        <pc:spChg chg="mod">
          <ac:chgData name="Kapil Das" userId="c603251cebba0721" providerId="LiveId" clId="{BD9BB85E-96F6-462F-81A5-294AD709803B}" dt="2021-09-14T01:46:55.126" v="1388" actId="20577"/>
          <ac:spMkLst>
            <pc:docMk/>
            <pc:sldMk cId="4149802137" sldId="357"/>
            <ac:spMk id="13" creationId="{00000000-0000-0000-0000-000000000000}"/>
          </ac:spMkLst>
        </pc:spChg>
        <pc:graphicFrameChg chg="mod">
          <ac:chgData name="Kapil Das" userId="c603251cebba0721" providerId="LiveId" clId="{BD9BB85E-96F6-462F-81A5-294AD709803B}" dt="2021-09-14T00:38:40.944" v="0" actId="20577"/>
          <ac:graphicFrameMkLst>
            <pc:docMk/>
            <pc:sldMk cId="4149802137" sldId="357"/>
            <ac:graphicFrameMk id="2" creationId="{00000000-0000-0000-0000-000000000000}"/>
          </ac:graphicFrameMkLst>
        </pc:graphicFrameChg>
      </pc:sldChg>
      <pc:sldChg chg="addSp delSp modSp mod addAnim delAnim modAnim">
        <pc:chgData name="Kapil Das" userId="c603251cebba0721" providerId="LiveId" clId="{BD9BB85E-96F6-462F-81A5-294AD709803B}" dt="2021-09-14T01:17:05.816" v="476" actId="1076"/>
        <pc:sldMkLst>
          <pc:docMk/>
          <pc:sldMk cId="1423042149" sldId="358"/>
        </pc:sldMkLst>
        <pc:spChg chg="add mod">
          <ac:chgData name="Kapil Das" userId="c603251cebba0721" providerId="LiveId" clId="{BD9BB85E-96F6-462F-81A5-294AD709803B}" dt="2021-09-14T01:12:35.177" v="448" actId="1076"/>
          <ac:spMkLst>
            <pc:docMk/>
            <pc:sldMk cId="1423042149" sldId="358"/>
            <ac:spMk id="3" creationId="{71C5F289-B61C-49E1-8838-5903E7DE280E}"/>
          </ac:spMkLst>
        </pc:spChg>
        <pc:spChg chg="mod">
          <ac:chgData name="Kapil Das" userId="c603251cebba0721" providerId="LiveId" clId="{BD9BB85E-96F6-462F-81A5-294AD709803B}" dt="2021-09-14T01:09:16.702" v="424" actId="20577"/>
          <ac:spMkLst>
            <pc:docMk/>
            <pc:sldMk cId="1423042149" sldId="358"/>
            <ac:spMk id="4" creationId="{00000000-0000-0000-0000-000000000000}"/>
          </ac:spMkLst>
        </pc:spChg>
        <pc:spChg chg="mod">
          <ac:chgData name="Kapil Das" userId="c603251cebba0721" providerId="LiveId" clId="{BD9BB85E-96F6-462F-81A5-294AD709803B}" dt="2021-09-14T01:15:56.850" v="463" actId="14100"/>
          <ac:spMkLst>
            <pc:docMk/>
            <pc:sldMk cId="1423042149" sldId="358"/>
            <ac:spMk id="10" creationId="{00000000-0000-0000-0000-000000000000}"/>
          </ac:spMkLst>
        </pc:spChg>
        <pc:spChg chg="mod">
          <ac:chgData name="Kapil Das" userId="c603251cebba0721" providerId="LiveId" clId="{BD9BB85E-96F6-462F-81A5-294AD709803B}" dt="2021-09-14T01:00:53.053" v="323" actId="14100"/>
          <ac:spMkLst>
            <pc:docMk/>
            <pc:sldMk cId="1423042149" sldId="358"/>
            <ac:spMk id="12" creationId="{00000000-0000-0000-0000-000000000000}"/>
          </ac:spMkLst>
        </pc:spChg>
        <pc:spChg chg="del mod">
          <ac:chgData name="Kapil Das" userId="c603251cebba0721" providerId="LiveId" clId="{BD9BB85E-96F6-462F-81A5-294AD709803B}" dt="2021-09-14T01:00:57.553" v="325" actId="478"/>
          <ac:spMkLst>
            <pc:docMk/>
            <pc:sldMk cId="1423042149" sldId="358"/>
            <ac:spMk id="13" creationId="{00000000-0000-0000-0000-000000000000}"/>
          </ac:spMkLst>
        </pc:spChg>
        <pc:spChg chg="mod">
          <ac:chgData name="Kapil Das" userId="c603251cebba0721" providerId="LiveId" clId="{BD9BB85E-96F6-462F-81A5-294AD709803B}" dt="2021-09-14T01:16:43.105" v="470" actId="207"/>
          <ac:spMkLst>
            <pc:docMk/>
            <pc:sldMk cId="1423042149" sldId="358"/>
            <ac:spMk id="14" creationId="{00000000-0000-0000-0000-000000000000}"/>
          </ac:spMkLst>
        </pc:spChg>
        <pc:spChg chg="mod">
          <ac:chgData name="Kapil Das" userId="c603251cebba0721" providerId="LiveId" clId="{BD9BB85E-96F6-462F-81A5-294AD709803B}" dt="2021-09-14T01:03:59.586" v="377" actId="20577"/>
          <ac:spMkLst>
            <pc:docMk/>
            <pc:sldMk cId="1423042149" sldId="358"/>
            <ac:spMk id="15" creationId="{00000000-0000-0000-0000-000000000000}"/>
          </ac:spMkLst>
        </pc:spChg>
        <pc:spChg chg="mod">
          <ac:chgData name="Kapil Das" userId="c603251cebba0721" providerId="LiveId" clId="{BD9BB85E-96F6-462F-81A5-294AD709803B}" dt="2021-09-14T01:04:07.979" v="380" actId="20577"/>
          <ac:spMkLst>
            <pc:docMk/>
            <pc:sldMk cId="1423042149" sldId="358"/>
            <ac:spMk id="18" creationId="{00000000-0000-0000-0000-000000000000}"/>
          </ac:spMkLst>
        </pc:spChg>
        <pc:spChg chg="mod ord">
          <ac:chgData name="Kapil Das" userId="c603251cebba0721" providerId="LiveId" clId="{BD9BB85E-96F6-462F-81A5-294AD709803B}" dt="2021-09-14T01:04:27.232" v="383" actId="1076"/>
          <ac:spMkLst>
            <pc:docMk/>
            <pc:sldMk cId="1423042149" sldId="358"/>
            <ac:spMk id="22" creationId="{00000000-0000-0000-0000-000000000000}"/>
          </ac:spMkLst>
        </pc:spChg>
        <pc:spChg chg="del mod">
          <ac:chgData name="Kapil Das" userId="c603251cebba0721" providerId="LiveId" clId="{BD9BB85E-96F6-462F-81A5-294AD709803B}" dt="2021-09-14T00:58:13.075" v="300" actId="478"/>
          <ac:spMkLst>
            <pc:docMk/>
            <pc:sldMk cId="1423042149" sldId="358"/>
            <ac:spMk id="25" creationId="{00000000-0000-0000-0000-000000000000}"/>
          </ac:spMkLst>
        </pc:spChg>
        <pc:spChg chg="del mod">
          <ac:chgData name="Kapil Das" userId="c603251cebba0721" providerId="LiveId" clId="{BD9BB85E-96F6-462F-81A5-294AD709803B}" dt="2021-09-14T00:53:53.971" v="258" actId="478"/>
          <ac:spMkLst>
            <pc:docMk/>
            <pc:sldMk cId="1423042149" sldId="358"/>
            <ac:spMk id="26" creationId="{00000000-0000-0000-0000-000000000000}"/>
          </ac:spMkLst>
        </pc:spChg>
        <pc:spChg chg="mod ord">
          <ac:chgData name="Kapil Das" userId="c603251cebba0721" providerId="LiveId" clId="{BD9BB85E-96F6-462F-81A5-294AD709803B}" dt="2021-09-14T00:58:57.976" v="308" actId="1076"/>
          <ac:spMkLst>
            <pc:docMk/>
            <pc:sldMk cId="1423042149" sldId="358"/>
            <ac:spMk id="28" creationId="{00000000-0000-0000-0000-000000000000}"/>
          </ac:spMkLst>
        </pc:spChg>
        <pc:spChg chg="mod">
          <ac:chgData name="Kapil Das" userId="c603251cebba0721" providerId="LiveId" clId="{BD9BB85E-96F6-462F-81A5-294AD709803B}" dt="2021-09-14T00:58:46.996" v="306" actId="1076"/>
          <ac:spMkLst>
            <pc:docMk/>
            <pc:sldMk cId="1423042149" sldId="358"/>
            <ac:spMk id="29" creationId="{00000000-0000-0000-0000-000000000000}"/>
          </ac:spMkLst>
        </pc:spChg>
        <pc:spChg chg="mod">
          <ac:chgData name="Kapil Das" userId="c603251cebba0721" providerId="LiveId" clId="{BD9BB85E-96F6-462F-81A5-294AD709803B}" dt="2021-09-14T00:51:03.769" v="202" actId="20577"/>
          <ac:spMkLst>
            <pc:docMk/>
            <pc:sldMk cId="1423042149" sldId="358"/>
            <ac:spMk id="30" creationId="{00000000-0000-0000-0000-000000000000}"/>
          </ac:spMkLst>
        </pc:spChg>
        <pc:spChg chg="mod">
          <ac:chgData name="Kapil Das" userId="c603251cebba0721" providerId="LiveId" clId="{BD9BB85E-96F6-462F-81A5-294AD709803B}" dt="2021-09-14T00:51:06.706" v="204" actId="20577"/>
          <ac:spMkLst>
            <pc:docMk/>
            <pc:sldMk cId="1423042149" sldId="358"/>
            <ac:spMk id="31" creationId="{00000000-0000-0000-0000-000000000000}"/>
          </ac:spMkLst>
        </pc:spChg>
        <pc:spChg chg="mod">
          <ac:chgData name="Kapil Das" userId="c603251cebba0721" providerId="LiveId" clId="{BD9BB85E-96F6-462F-81A5-294AD709803B}" dt="2021-09-14T01:12:19.909" v="447" actId="14100"/>
          <ac:spMkLst>
            <pc:docMk/>
            <pc:sldMk cId="1423042149" sldId="358"/>
            <ac:spMk id="32" creationId="{00000000-0000-0000-0000-000000000000}"/>
          </ac:spMkLst>
        </pc:spChg>
        <pc:spChg chg="mod">
          <ac:chgData name="Kapil Das" userId="c603251cebba0721" providerId="LiveId" clId="{BD9BB85E-96F6-462F-81A5-294AD709803B}" dt="2021-09-14T00:54:37.575" v="266" actId="1076"/>
          <ac:spMkLst>
            <pc:docMk/>
            <pc:sldMk cId="1423042149" sldId="358"/>
            <ac:spMk id="33" creationId="{00000000-0000-0000-0000-000000000000}"/>
          </ac:spMkLst>
        </pc:spChg>
        <pc:spChg chg="mod">
          <ac:chgData name="Kapil Das" userId="c603251cebba0721" providerId="LiveId" clId="{BD9BB85E-96F6-462F-81A5-294AD709803B}" dt="2021-09-14T00:53:47.993" v="256" actId="1076"/>
          <ac:spMkLst>
            <pc:docMk/>
            <pc:sldMk cId="1423042149" sldId="358"/>
            <ac:spMk id="34" creationId="{00000000-0000-0000-0000-000000000000}"/>
          </ac:spMkLst>
        </pc:spChg>
        <pc:spChg chg="mod">
          <ac:chgData name="Kapil Das" userId="c603251cebba0721" providerId="LiveId" clId="{BD9BB85E-96F6-462F-81A5-294AD709803B}" dt="2021-09-14T01:05:21.417" v="384" actId="14100"/>
          <ac:spMkLst>
            <pc:docMk/>
            <pc:sldMk cId="1423042149" sldId="358"/>
            <ac:spMk id="39" creationId="{00000000-0000-0000-0000-000000000000}"/>
          </ac:spMkLst>
        </pc:spChg>
        <pc:spChg chg="add del mod">
          <ac:chgData name="Kapil Das" userId="c603251cebba0721" providerId="LiveId" clId="{BD9BB85E-96F6-462F-81A5-294AD709803B}" dt="2021-09-14T01:03:19.857" v="352" actId="1076"/>
          <ac:spMkLst>
            <pc:docMk/>
            <pc:sldMk cId="1423042149" sldId="358"/>
            <ac:spMk id="40" creationId="{00000000-0000-0000-0000-000000000000}"/>
          </ac:spMkLst>
        </pc:spChg>
        <pc:spChg chg="mod">
          <ac:chgData name="Kapil Das" userId="c603251cebba0721" providerId="LiveId" clId="{BD9BB85E-96F6-462F-81A5-294AD709803B}" dt="2021-09-14T01:16:50.432" v="472" actId="207"/>
          <ac:spMkLst>
            <pc:docMk/>
            <pc:sldMk cId="1423042149" sldId="358"/>
            <ac:spMk id="45" creationId="{00000000-0000-0000-0000-000000000000}"/>
          </ac:spMkLst>
        </pc:spChg>
        <pc:spChg chg="mod">
          <ac:chgData name="Kapil Das" userId="c603251cebba0721" providerId="LiveId" clId="{BD9BB85E-96F6-462F-81A5-294AD709803B}" dt="2021-09-14T01:16:52.678" v="473" actId="207"/>
          <ac:spMkLst>
            <pc:docMk/>
            <pc:sldMk cId="1423042149" sldId="358"/>
            <ac:spMk id="46" creationId="{00000000-0000-0000-0000-000000000000}"/>
          </ac:spMkLst>
        </pc:spChg>
        <pc:spChg chg="mod">
          <ac:chgData name="Kapil Das" userId="c603251cebba0721" providerId="LiveId" clId="{BD9BB85E-96F6-462F-81A5-294AD709803B}" dt="2021-09-14T01:16:54.962" v="474" actId="207"/>
          <ac:spMkLst>
            <pc:docMk/>
            <pc:sldMk cId="1423042149" sldId="358"/>
            <ac:spMk id="47" creationId="{00000000-0000-0000-0000-000000000000}"/>
          </ac:spMkLst>
        </pc:spChg>
        <pc:spChg chg="mod">
          <ac:chgData name="Kapil Das" userId="c603251cebba0721" providerId="LiveId" clId="{BD9BB85E-96F6-462F-81A5-294AD709803B}" dt="2021-09-14T01:16:58.328" v="475" actId="207"/>
          <ac:spMkLst>
            <pc:docMk/>
            <pc:sldMk cId="1423042149" sldId="358"/>
            <ac:spMk id="48" creationId="{00000000-0000-0000-0000-000000000000}"/>
          </ac:spMkLst>
        </pc:spChg>
        <pc:spChg chg="mod">
          <ac:chgData name="Kapil Das" userId="c603251cebba0721" providerId="LiveId" clId="{BD9BB85E-96F6-462F-81A5-294AD709803B}" dt="2021-09-14T01:16:48.103" v="471" actId="207"/>
          <ac:spMkLst>
            <pc:docMk/>
            <pc:sldMk cId="1423042149" sldId="358"/>
            <ac:spMk id="49" creationId="{00000000-0000-0000-0000-000000000000}"/>
          </ac:spMkLst>
        </pc:spChg>
        <pc:spChg chg="mod">
          <ac:chgData name="Kapil Das" userId="c603251cebba0721" providerId="LiveId" clId="{BD9BB85E-96F6-462F-81A5-294AD709803B}" dt="2021-09-14T01:03:19.422" v="350" actId="1076"/>
          <ac:spMkLst>
            <pc:docMk/>
            <pc:sldMk cId="1423042149" sldId="358"/>
            <ac:spMk id="50" creationId="{00000000-0000-0000-0000-000000000000}"/>
          </ac:spMkLst>
        </pc:spChg>
        <pc:spChg chg="add del mod">
          <ac:chgData name="Kapil Das" userId="c603251cebba0721" providerId="LiveId" clId="{BD9BB85E-96F6-462F-81A5-294AD709803B}" dt="2021-09-14T01:03:20.257" v="354" actId="1076"/>
          <ac:spMkLst>
            <pc:docMk/>
            <pc:sldMk cId="1423042149" sldId="358"/>
            <ac:spMk id="51" creationId="{00000000-0000-0000-0000-000000000000}"/>
          </ac:spMkLst>
        </pc:spChg>
        <pc:spChg chg="add del mod">
          <ac:chgData name="Kapil Das" userId="c603251cebba0721" providerId="LiveId" clId="{BD9BB85E-96F6-462F-81A5-294AD709803B}" dt="2021-09-14T01:03:20.663" v="356" actId="1076"/>
          <ac:spMkLst>
            <pc:docMk/>
            <pc:sldMk cId="1423042149" sldId="358"/>
            <ac:spMk id="55" creationId="{00000000-0000-0000-0000-000000000000}"/>
          </ac:spMkLst>
        </pc:spChg>
        <pc:spChg chg="mod">
          <ac:chgData name="Kapil Das" userId="c603251cebba0721" providerId="LiveId" clId="{BD9BB85E-96F6-462F-81A5-294AD709803B}" dt="2021-09-14T00:56:16.343" v="283" actId="20577"/>
          <ac:spMkLst>
            <pc:docMk/>
            <pc:sldMk cId="1423042149" sldId="358"/>
            <ac:spMk id="64" creationId="{00000000-0000-0000-0000-000000000000}"/>
          </ac:spMkLst>
        </pc:spChg>
        <pc:spChg chg="mod">
          <ac:chgData name="Kapil Das" userId="c603251cebba0721" providerId="LiveId" clId="{BD9BB85E-96F6-462F-81A5-294AD709803B}" dt="2021-09-14T00:56:18.853" v="285" actId="20577"/>
          <ac:spMkLst>
            <pc:docMk/>
            <pc:sldMk cId="1423042149" sldId="358"/>
            <ac:spMk id="74" creationId="{00000000-0000-0000-0000-000000000000}"/>
          </ac:spMkLst>
        </pc:spChg>
        <pc:spChg chg="mod">
          <ac:chgData name="Kapil Das" userId="c603251cebba0721" providerId="LiveId" clId="{BD9BB85E-96F6-462F-81A5-294AD709803B}" dt="2021-09-14T01:06:19.216" v="387" actId="14100"/>
          <ac:spMkLst>
            <pc:docMk/>
            <pc:sldMk cId="1423042149" sldId="358"/>
            <ac:spMk id="75" creationId="{00000000-0000-0000-0000-000000000000}"/>
          </ac:spMkLst>
        </pc:spChg>
        <pc:spChg chg="mod">
          <ac:chgData name="Kapil Das" userId="c603251cebba0721" providerId="LiveId" clId="{BD9BB85E-96F6-462F-81A5-294AD709803B}" dt="2021-09-14T01:06:14.985" v="386" actId="14100"/>
          <ac:spMkLst>
            <pc:docMk/>
            <pc:sldMk cId="1423042149" sldId="358"/>
            <ac:spMk id="76" creationId="{00000000-0000-0000-0000-000000000000}"/>
          </ac:spMkLst>
        </pc:spChg>
        <pc:spChg chg="mod">
          <ac:chgData name="Kapil Das" userId="c603251cebba0721" providerId="LiveId" clId="{BD9BB85E-96F6-462F-81A5-294AD709803B}" dt="2021-09-14T01:06:11.168" v="385" actId="14100"/>
          <ac:spMkLst>
            <pc:docMk/>
            <pc:sldMk cId="1423042149" sldId="358"/>
            <ac:spMk id="77" creationId="{00000000-0000-0000-0000-000000000000}"/>
          </ac:spMkLst>
        </pc:spChg>
        <pc:spChg chg="mod">
          <ac:chgData name="Kapil Das" userId="c603251cebba0721" providerId="LiveId" clId="{BD9BB85E-96F6-462F-81A5-294AD709803B}" dt="2021-09-14T01:06:23.480" v="388" actId="14100"/>
          <ac:spMkLst>
            <pc:docMk/>
            <pc:sldMk cId="1423042149" sldId="358"/>
            <ac:spMk id="79" creationId="{00000000-0000-0000-0000-000000000000}"/>
          </ac:spMkLst>
        </pc:spChg>
        <pc:spChg chg="mod">
          <ac:chgData name="Kapil Das" userId="c603251cebba0721" providerId="LiveId" clId="{BD9BB85E-96F6-462F-81A5-294AD709803B}" dt="2021-09-14T01:06:28.957" v="389" actId="14100"/>
          <ac:spMkLst>
            <pc:docMk/>
            <pc:sldMk cId="1423042149" sldId="358"/>
            <ac:spMk id="80" creationId="{00000000-0000-0000-0000-000000000000}"/>
          </ac:spMkLst>
        </pc:spChg>
        <pc:spChg chg="mod">
          <ac:chgData name="Kapil Das" userId="c603251cebba0721" providerId="LiveId" clId="{BD9BB85E-96F6-462F-81A5-294AD709803B}" dt="2021-09-14T01:06:32.556" v="390" actId="14100"/>
          <ac:spMkLst>
            <pc:docMk/>
            <pc:sldMk cId="1423042149" sldId="358"/>
            <ac:spMk id="81" creationId="{00000000-0000-0000-0000-000000000000}"/>
          </ac:spMkLst>
        </pc:spChg>
        <pc:spChg chg="add del mod">
          <ac:chgData name="Kapil Das" userId="c603251cebba0721" providerId="LiveId" clId="{BD9BB85E-96F6-462F-81A5-294AD709803B}" dt="2021-09-14T01:04:11.561" v="381" actId="1076"/>
          <ac:spMkLst>
            <pc:docMk/>
            <pc:sldMk cId="1423042149" sldId="358"/>
            <ac:spMk id="82" creationId="{00000000-0000-0000-0000-000000000000}"/>
          </ac:spMkLst>
        </pc:spChg>
        <pc:spChg chg="mod topLvl">
          <ac:chgData name="Kapil Das" userId="c603251cebba0721" providerId="LiveId" clId="{BD9BB85E-96F6-462F-81A5-294AD709803B}" dt="2021-09-14T01:11:49.732" v="446" actId="164"/>
          <ac:spMkLst>
            <pc:docMk/>
            <pc:sldMk cId="1423042149" sldId="358"/>
            <ac:spMk id="84" creationId="{6B54E60F-E46E-4FD4-A59C-00D673A2B110}"/>
          </ac:spMkLst>
        </pc:spChg>
        <pc:spChg chg="mod topLvl">
          <ac:chgData name="Kapil Das" userId="c603251cebba0721" providerId="LiveId" clId="{BD9BB85E-96F6-462F-81A5-294AD709803B}" dt="2021-09-14T01:11:49.732" v="446" actId="164"/>
          <ac:spMkLst>
            <pc:docMk/>
            <pc:sldMk cId="1423042149" sldId="358"/>
            <ac:spMk id="85" creationId="{5DF4ECC2-7C75-4BC6-9705-7DCE19C92509}"/>
          </ac:spMkLst>
        </pc:spChg>
        <pc:spChg chg="add mod">
          <ac:chgData name="Kapil Das" userId="c603251cebba0721" providerId="LiveId" clId="{BD9BB85E-96F6-462F-81A5-294AD709803B}" dt="2021-09-14T01:08:44.486" v="393" actId="1076"/>
          <ac:spMkLst>
            <pc:docMk/>
            <pc:sldMk cId="1423042149" sldId="358"/>
            <ac:spMk id="86" creationId="{88D09EA6-E690-4CDC-9B35-318FD6850C4A}"/>
          </ac:spMkLst>
        </pc:spChg>
        <pc:grpChg chg="add mod">
          <ac:chgData name="Kapil Das" userId="c603251cebba0721" providerId="LiveId" clId="{BD9BB85E-96F6-462F-81A5-294AD709803B}" dt="2021-09-14T01:12:43.573" v="449" actId="1076"/>
          <ac:grpSpMkLst>
            <pc:docMk/>
            <pc:sldMk cId="1423042149" sldId="358"/>
            <ac:grpSpMk id="5" creationId="{57635E24-D6B2-4F06-8A04-30213A2D4151}"/>
          </ac:grpSpMkLst>
        </pc:grpChg>
        <pc:grpChg chg="mod">
          <ac:chgData name="Kapil Das" userId="c603251cebba0721" providerId="LiveId" clId="{BD9BB85E-96F6-462F-81A5-294AD709803B}" dt="2021-09-14T01:15:58.091" v="465" actId="1076"/>
          <ac:grpSpMkLst>
            <pc:docMk/>
            <pc:sldMk cId="1423042149" sldId="358"/>
            <ac:grpSpMk id="9" creationId="{00000000-0000-0000-0000-000000000000}"/>
          </ac:grpSpMkLst>
        </pc:grpChg>
        <pc:grpChg chg="mod">
          <ac:chgData name="Kapil Das" userId="c603251cebba0721" providerId="LiveId" clId="{BD9BB85E-96F6-462F-81A5-294AD709803B}" dt="2021-09-14T01:15:55.714" v="461" actId="14100"/>
          <ac:grpSpMkLst>
            <pc:docMk/>
            <pc:sldMk cId="1423042149" sldId="358"/>
            <ac:grpSpMk id="16" creationId="{00000000-0000-0000-0000-000000000000}"/>
          </ac:grpSpMkLst>
        </pc:grpChg>
        <pc:grpChg chg="mod">
          <ac:chgData name="Kapil Das" userId="c603251cebba0721" providerId="LiveId" clId="{BD9BB85E-96F6-462F-81A5-294AD709803B}" dt="2021-09-14T01:00:05.066" v="313" actId="1076"/>
          <ac:grpSpMkLst>
            <pc:docMk/>
            <pc:sldMk cId="1423042149" sldId="358"/>
            <ac:grpSpMk id="19" creationId="{00000000-0000-0000-0000-000000000000}"/>
          </ac:grpSpMkLst>
        </pc:grpChg>
        <pc:grpChg chg="mod">
          <ac:chgData name="Kapil Das" userId="c603251cebba0721" providerId="LiveId" clId="{BD9BB85E-96F6-462F-81A5-294AD709803B}" dt="2021-09-14T01:17:05.816" v="476" actId="1076"/>
          <ac:grpSpMkLst>
            <pc:docMk/>
            <pc:sldMk cId="1423042149" sldId="358"/>
            <ac:grpSpMk id="36" creationId="{00000000-0000-0000-0000-000000000000}"/>
          </ac:grpSpMkLst>
        </pc:grpChg>
        <pc:grpChg chg="add del mod">
          <ac:chgData name="Kapil Das" userId="c603251cebba0721" providerId="LiveId" clId="{BD9BB85E-96F6-462F-81A5-294AD709803B}" dt="2021-09-14T01:11:34.454" v="442" actId="165"/>
          <ac:grpSpMkLst>
            <pc:docMk/>
            <pc:sldMk cId="1423042149" sldId="358"/>
            <ac:grpSpMk id="83" creationId="{0F5A5648-7C35-4932-9D91-DF0150A37119}"/>
          </ac:grpSpMkLst>
        </pc:grpChg>
      </pc:sldChg>
      <pc:sldChg chg="addSp delSp modSp mod">
        <pc:chgData name="Kapil Das" userId="c603251cebba0721" providerId="LiveId" clId="{BD9BB85E-96F6-462F-81A5-294AD709803B}" dt="2021-09-14T01:21:57.094" v="532"/>
        <pc:sldMkLst>
          <pc:docMk/>
          <pc:sldMk cId="4201963207" sldId="359"/>
        </pc:sldMkLst>
        <pc:spChg chg="del mod">
          <ac:chgData name="Kapil Das" userId="c603251cebba0721" providerId="LiveId" clId="{BD9BB85E-96F6-462F-81A5-294AD709803B}" dt="2021-09-14T01:18:00.917" v="479" actId="478"/>
          <ac:spMkLst>
            <pc:docMk/>
            <pc:sldMk cId="4201963207" sldId="359"/>
            <ac:spMk id="15" creationId="{00000000-0000-0000-0000-000000000000}"/>
          </ac:spMkLst>
        </pc:spChg>
        <pc:spChg chg="add mod">
          <ac:chgData name="Kapil Das" userId="c603251cebba0721" providerId="LiveId" clId="{BD9BB85E-96F6-462F-81A5-294AD709803B}" dt="2021-09-14T01:18:22.193" v="485" actId="1076"/>
          <ac:spMkLst>
            <pc:docMk/>
            <pc:sldMk cId="4201963207" sldId="359"/>
            <ac:spMk id="16" creationId="{DA2475A8-D4B5-4D11-89A3-8534069FE528}"/>
          </ac:spMkLst>
        </pc:spChg>
        <pc:spChg chg="add mod">
          <ac:chgData name="Kapil Das" userId="c603251cebba0721" providerId="LiveId" clId="{BD9BB85E-96F6-462F-81A5-294AD709803B}" dt="2021-09-14T01:18:11.448" v="483"/>
          <ac:spMkLst>
            <pc:docMk/>
            <pc:sldMk cId="4201963207" sldId="359"/>
            <ac:spMk id="17" creationId="{3AAC8FB7-EBFD-42ED-81A5-BD5A7E99AD2F}"/>
          </ac:spMkLst>
        </pc:spChg>
        <pc:spChg chg="del">
          <ac:chgData name="Kapil Das" userId="c603251cebba0721" providerId="LiveId" clId="{BD9BB85E-96F6-462F-81A5-294AD709803B}" dt="2021-09-14T01:19:16.517" v="501" actId="478"/>
          <ac:spMkLst>
            <pc:docMk/>
            <pc:sldMk cId="4201963207" sldId="359"/>
            <ac:spMk id="18" creationId="{00000000-0000-0000-0000-000000000000}"/>
          </ac:spMkLst>
        </pc:spChg>
        <pc:spChg chg="del mod">
          <ac:chgData name="Kapil Das" userId="c603251cebba0721" providerId="LiveId" clId="{BD9BB85E-96F6-462F-81A5-294AD709803B}" dt="2021-09-14T01:19:13.894" v="500" actId="478"/>
          <ac:spMkLst>
            <pc:docMk/>
            <pc:sldMk cId="4201963207" sldId="359"/>
            <ac:spMk id="19" creationId="{00000000-0000-0000-0000-000000000000}"/>
          </ac:spMkLst>
        </pc:spChg>
        <pc:spChg chg="add mod">
          <ac:chgData name="Kapil Das" userId="c603251cebba0721" providerId="LiveId" clId="{BD9BB85E-96F6-462F-81A5-294AD709803B}" dt="2021-09-14T01:21:57.094" v="532"/>
          <ac:spMkLst>
            <pc:docMk/>
            <pc:sldMk cId="4201963207" sldId="359"/>
            <ac:spMk id="20" creationId="{496A9D62-0989-4C64-BFC0-09127ECD4C0E}"/>
          </ac:spMkLst>
        </pc:spChg>
        <pc:spChg chg="add del mod">
          <ac:chgData name="Kapil Das" userId="c603251cebba0721" providerId="LiveId" clId="{BD9BB85E-96F6-462F-81A5-294AD709803B}" dt="2021-09-14T01:18:09.831" v="482" actId="478"/>
          <ac:spMkLst>
            <pc:docMk/>
            <pc:sldMk cId="4201963207" sldId="359"/>
            <ac:spMk id="21" creationId="{00000000-0000-0000-0000-000000000000}"/>
          </ac:spMkLst>
        </pc:spChg>
        <pc:spChg chg="add mod">
          <ac:chgData name="Kapil Das" userId="c603251cebba0721" providerId="LiveId" clId="{BD9BB85E-96F6-462F-81A5-294AD709803B}" dt="2021-09-14T01:21:57.094" v="532"/>
          <ac:spMkLst>
            <pc:docMk/>
            <pc:sldMk cId="4201963207" sldId="359"/>
            <ac:spMk id="24" creationId="{F75CC415-ABB6-4996-9597-17F40D4F1567}"/>
          </ac:spMkLst>
        </pc:spChg>
        <pc:graphicFrameChg chg="mod">
          <ac:chgData name="Kapil Das" userId="c603251cebba0721" providerId="LiveId" clId="{BD9BB85E-96F6-462F-81A5-294AD709803B}" dt="2021-09-14T01:19:44.358" v="511"/>
          <ac:graphicFrameMkLst>
            <pc:docMk/>
            <pc:sldMk cId="4201963207" sldId="359"/>
            <ac:graphicFrameMk id="10" creationId="{00000000-0000-0000-0000-000000000000}"/>
          </ac:graphicFrameMkLst>
        </pc:graphicFrameChg>
      </pc:sldChg>
      <pc:sldChg chg="addSp delSp modSp mod">
        <pc:chgData name="Kapil Das" userId="c603251cebba0721" providerId="LiveId" clId="{BD9BB85E-96F6-462F-81A5-294AD709803B}" dt="2021-09-14T01:23:06.636" v="539" actId="170"/>
        <pc:sldMkLst>
          <pc:docMk/>
          <pc:sldMk cId="558889114" sldId="360"/>
        </pc:sldMkLst>
        <pc:spChg chg="del">
          <ac:chgData name="Kapil Das" userId="c603251cebba0721" providerId="LiveId" clId="{BD9BB85E-96F6-462F-81A5-294AD709803B}" dt="2021-09-14T00:41:16.204" v="86" actId="478"/>
          <ac:spMkLst>
            <pc:docMk/>
            <pc:sldMk cId="558889114" sldId="360"/>
            <ac:spMk id="16" creationId="{00000000-0000-0000-0000-000000000000}"/>
          </ac:spMkLst>
        </pc:spChg>
        <pc:spChg chg="del mod">
          <ac:chgData name="Kapil Das" userId="c603251cebba0721" providerId="LiveId" clId="{BD9BB85E-96F6-462F-81A5-294AD709803B}" dt="2021-09-14T00:41:20.065" v="88" actId="478"/>
          <ac:spMkLst>
            <pc:docMk/>
            <pc:sldMk cId="558889114" sldId="360"/>
            <ac:spMk id="20" creationId="{00000000-0000-0000-0000-000000000000}"/>
          </ac:spMkLst>
        </pc:spChg>
        <pc:spChg chg="mod">
          <ac:chgData name="Kapil Das" userId="c603251cebba0721" providerId="LiveId" clId="{BD9BB85E-96F6-462F-81A5-294AD709803B}" dt="2021-09-14T01:18:56.751" v="495" actId="1035"/>
          <ac:spMkLst>
            <pc:docMk/>
            <pc:sldMk cId="558889114" sldId="360"/>
            <ac:spMk id="24" creationId="{00000000-0000-0000-0000-000000000000}"/>
          </ac:spMkLst>
        </pc:spChg>
        <pc:spChg chg="mod">
          <ac:chgData name="Kapil Das" userId="c603251cebba0721" providerId="LiveId" clId="{BD9BB85E-96F6-462F-81A5-294AD709803B}" dt="2021-09-14T01:21:47.756" v="531" actId="1036"/>
          <ac:spMkLst>
            <pc:docMk/>
            <pc:sldMk cId="558889114" sldId="360"/>
            <ac:spMk id="25" creationId="{00000000-0000-0000-0000-000000000000}"/>
          </ac:spMkLst>
        </pc:spChg>
        <pc:spChg chg="add del mod">
          <ac:chgData name="Kapil Das" userId="c603251cebba0721" providerId="LiveId" clId="{BD9BB85E-96F6-462F-81A5-294AD709803B}" dt="2021-09-14T01:18:26.752" v="486" actId="478"/>
          <ac:spMkLst>
            <pc:docMk/>
            <pc:sldMk cId="558889114" sldId="360"/>
            <ac:spMk id="30" creationId="{6336ADF1-8278-47CD-BDA0-132C0163D714}"/>
          </ac:spMkLst>
        </pc:spChg>
        <pc:spChg chg="add mod">
          <ac:chgData name="Kapil Das" userId="c603251cebba0721" providerId="LiveId" clId="{BD9BB85E-96F6-462F-81A5-294AD709803B}" dt="2021-09-14T00:41:21.529" v="89"/>
          <ac:spMkLst>
            <pc:docMk/>
            <pc:sldMk cId="558889114" sldId="360"/>
            <ac:spMk id="31" creationId="{0B9870CD-A892-449C-AE25-331E8D54AAAE}"/>
          </ac:spMkLst>
        </pc:spChg>
        <pc:spChg chg="add mod">
          <ac:chgData name="Kapil Das" userId="c603251cebba0721" providerId="LiveId" clId="{BD9BB85E-96F6-462F-81A5-294AD709803B}" dt="2021-09-14T01:18:29.335" v="487"/>
          <ac:spMkLst>
            <pc:docMk/>
            <pc:sldMk cId="558889114" sldId="360"/>
            <ac:spMk id="32" creationId="{D22AC0E6-40BB-4B61-9761-1F554AE2CD84}"/>
          </ac:spMkLst>
        </pc:spChg>
        <pc:graphicFrameChg chg="del">
          <ac:chgData name="Kapil Das" userId="c603251cebba0721" providerId="LiveId" clId="{BD9BB85E-96F6-462F-81A5-294AD709803B}" dt="2021-09-14T01:20:03.326" v="512" actId="478"/>
          <ac:graphicFrameMkLst>
            <pc:docMk/>
            <pc:sldMk cId="558889114" sldId="360"/>
            <ac:graphicFrameMk id="33" creationId="{00000000-0000-0000-0000-000000000000}"/>
          </ac:graphicFrameMkLst>
        </pc:graphicFrameChg>
        <pc:graphicFrameChg chg="add del mod ord">
          <ac:chgData name="Kapil Das" userId="c603251cebba0721" providerId="LiveId" clId="{BD9BB85E-96F6-462F-81A5-294AD709803B}" dt="2021-09-14T01:21:20.881" v="517" actId="478"/>
          <ac:graphicFrameMkLst>
            <pc:docMk/>
            <pc:sldMk cId="558889114" sldId="360"/>
            <ac:graphicFrameMk id="35" creationId="{F73A092E-ED16-470A-93BF-338BCDC9B028}"/>
          </ac:graphicFrameMkLst>
        </pc:graphicFrameChg>
        <pc:graphicFrameChg chg="add mod ord">
          <ac:chgData name="Kapil Das" userId="c603251cebba0721" providerId="LiveId" clId="{BD9BB85E-96F6-462F-81A5-294AD709803B}" dt="2021-09-14T01:23:06.636" v="539" actId="170"/>
          <ac:graphicFrameMkLst>
            <pc:docMk/>
            <pc:sldMk cId="558889114" sldId="360"/>
            <ac:graphicFrameMk id="36" creationId="{86E11E41-DEEF-4E4A-8A81-0BC36635F5AF}"/>
          </ac:graphicFrameMkLst>
        </pc:graphicFrameChg>
      </pc:sldChg>
      <pc:sldChg chg="addSp delSp modSp mod">
        <pc:chgData name="Kapil Das" userId="c603251cebba0721" providerId="LiveId" clId="{BD9BB85E-96F6-462F-81A5-294AD709803B}" dt="2021-09-14T00:43:02.470" v="109" actId="1076"/>
        <pc:sldMkLst>
          <pc:docMk/>
          <pc:sldMk cId="1962309613" sldId="361"/>
        </pc:sldMkLst>
        <pc:spChg chg="del">
          <ac:chgData name="Kapil Das" userId="c603251cebba0721" providerId="LiveId" clId="{BD9BB85E-96F6-462F-81A5-294AD709803B}" dt="2021-09-14T00:42:50.143" v="106" actId="478"/>
          <ac:spMkLst>
            <pc:docMk/>
            <pc:sldMk cId="1962309613" sldId="361"/>
            <ac:spMk id="16" creationId="{00000000-0000-0000-0000-000000000000}"/>
          </ac:spMkLst>
        </pc:spChg>
        <pc:spChg chg="del">
          <ac:chgData name="Kapil Das" userId="c603251cebba0721" providerId="LiveId" clId="{BD9BB85E-96F6-462F-81A5-294AD709803B}" dt="2021-09-14T00:42:48.430" v="105" actId="478"/>
          <ac:spMkLst>
            <pc:docMk/>
            <pc:sldMk cId="1962309613" sldId="361"/>
            <ac:spMk id="20" creationId="{00000000-0000-0000-0000-000000000000}"/>
          </ac:spMkLst>
        </pc:spChg>
        <pc:spChg chg="add mod">
          <ac:chgData name="Kapil Das" userId="c603251cebba0721" providerId="LiveId" clId="{BD9BB85E-96F6-462F-81A5-294AD709803B}" dt="2021-09-14T00:42:56.959" v="108" actId="1076"/>
          <ac:spMkLst>
            <pc:docMk/>
            <pc:sldMk cId="1962309613" sldId="361"/>
            <ac:spMk id="23" creationId="{A7A8FBE2-2639-44CA-8401-B66946AEB56F}"/>
          </ac:spMkLst>
        </pc:spChg>
        <pc:spChg chg="add mod">
          <ac:chgData name="Kapil Das" userId="c603251cebba0721" providerId="LiveId" clId="{BD9BB85E-96F6-462F-81A5-294AD709803B}" dt="2021-09-14T00:43:02.470" v="109" actId="1076"/>
          <ac:spMkLst>
            <pc:docMk/>
            <pc:sldMk cId="1962309613" sldId="361"/>
            <ac:spMk id="25" creationId="{7AEEBC59-F8B6-46CD-B13B-6FF9FD565489}"/>
          </ac:spMkLst>
        </pc:spChg>
      </pc:sldChg>
      <pc:sldChg chg="addSp delSp modSp mod">
        <pc:chgData name="Kapil Das" userId="c603251cebba0721" providerId="LiveId" clId="{BD9BB85E-96F6-462F-81A5-294AD709803B}" dt="2021-09-14T01:23:35.380" v="541" actId="478"/>
        <pc:sldMkLst>
          <pc:docMk/>
          <pc:sldMk cId="2185206922" sldId="362"/>
        </pc:sldMkLst>
        <pc:spChg chg="del">
          <ac:chgData name="Kapil Das" userId="c603251cebba0721" providerId="LiveId" clId="{BD9BB85E-96F6-462F-81A5-294AD709803B}" dt="2021-09-14T01:23:35.380" v="541" actId="478"/>
          <ac:spMkLst>
            <pc:docMk/>
            <pc:sldMk cId="2185206922" sldId="362"/>
            <ac:spMk id="4" creationId="{00000000-0000-0000-0000-000000000000}"/>
          </ac:spMkLst>
        </pc:spChg>
        <pc:spChg chg="del">
          <ac:chgData name="Kapil Das" userId="c603251cebba0721" providerId="LiveId" clId="{BD9BB85E-96F6-462F-81A5-294AD709803B}" dt="2021-09-14T01:23:33.089" v="540" actId="478"/>
          <ac:spMkLst>
            <pc:docMk/>
            <pc:sldMk cId="2185206922" sldId="362"/>
            <ac:spMk id="5" creationId="{00000000-0000-0000-0000-000000000000}"/>
          </ac:spMkLst>
        </pc:spChg>
        <pc:spChg chg="del">
          <ac:chgData name="Kapil Das" userId="c603251cebba0721" providerId="LiveId" clId="{BD9BB85E-96F6-462F-81A5-294AD709803B}" dt="2021-09-14T00:42:15.486" v="100" actId="478"/>
          <ac:spMkLst>
            <pc:docMk/>
            <pc:sldMk cId="2185206922" sldId="362"/>
            <ac:spMk id="15" creationId="{00000000-0000-0000-0000-000000000000}"/>
          </ac:spMkLst>
        </pc:spChg>
        <pc:spChg chg="del">
          <ac:chgData name="Kapil Das" userId="c603251cebba0721" providerId="LiveId" clId="{BD9BB85E-96F6-462F-81A5-294AD709803B}" dt="2021-09-14T00:42:13.773" v="99" actId="478"/>
          <ac:spMkLst>
            <pc:docMk/>
            <pc:sldMk cId="2185206922" sldId="362"/>
            <ac:spMk id="25" creationId="{00000000-0000-0000-0000-000000000000}"/>
          </ac:spMkLst>
        </pc:spChg>
        <pc:spChg chg="add mod">
          <ac:chgData name="Kapil Das" userId="c603251cebba0721" providerId="LiveId" clId="{BD9BB85E-96F6-462F-81A5-294AD709803B}" dt="2021-09-14T00:42:21.955" v="102" actId="1076"/>
          <ac:spMkLst>
            <pc:docMk/>
            <pc:sldMk cId="2185206922" sldId="362"/>
            <ac:spMk id="30" creationId="{015102A5-5C22-4353-91E3-F3991A52E6BE}"/>
          </ac:spMkLst>
        </pc:spChg>
        <pc:spChg chg="add mod">
          <ac:chgData name="Kapil Das" userId="c603251cebba0721" providerId="LiveId" clId="{BD9BB85E-96F6-462F-81A5-294AD709803B}" dt="2021-09-14T00:42:27.365" v="103" actId="14100"/>
          <ac:spMkLst>
            <pc:docMk/>
            <pc:sldMk cId="2185206922" sldId="362"/>
            <ac:spMk id="31" creationId="{00804D34-A450-4B21-9534-969FC9501A23}"/>
          </ac:spMkLst>
        </pc:spChg>
      </pc:sldChg>
      <pc:sldChg chg="addSp delSp modSp mod">
        <pc:chgData name="Kapil Das" userId="c603251cebba0721" providerId="LiveId" clId="{BD9BB85E-96F6-462F-81A5-294AD709803B}" dt="2021-09-15T06:56:32.569" v="1790" actId="1076"/>
        <pc:sldMkLst>
          <pc:docMk/>
          <pc:sldMk cId="3715719005" sldId="363"/>
        </pc:sldMkLst>
        <pc:spChg chg="mod">
          <ac:chgData name="Kapil Das" userId="c603251cebba0721" providerId="LiveId" clId="{BD9BB85E-96F6-462F-81A5-294AD709803B}" dt="2021-09-14T00:41:43.402" v="91" actId="14100"/>
          <ac:spMkLst>
            <pc:docMk/>
            <pc:sldMk cId="3715719005" sldId="363"/>
            <ac:spMk id="21" creationId="{00000000-0000-0000-0000-000000000000}"/>
          </ac:spMkLst>
        </pc:spChg>
        <pc:spChg chg="add del">
          <ac:chgData name="Kapil Das" userId="c603251cebba0721" providerId="LiveId" clId="{BD9BB85E-96F6-462F-81A5-294AD709803B}" dt="2021-09-14T00:41:50.577" v="94" actId="478"/>
          <ac:spMkLst>
            <pc:docMk/>
            <pc:sldMk cId="3715719005" sldId="363"/>
            <ac:spMk id="31" creationId="{00000000-0000-0000-0000-000000000000}"/>
          </ac:spMkLst>
        </pc:spChg>
        <pc:spChg chg="del">
          <ac:chgData name="Kapil Das" userId="c603251cebba0721" providerId="LiveId" clId="{BD9BB85E-96F6-462F-81A5-294AD709803B}" dt="2021-09-14T00:41:47.712" v="92" actId="478"/>
          <ac:spMkLst>
            <pc:docMk/>
            <pc:sldMk cId="3715719005" sldId="363"/>
            <ac:spMk id="32" creationId="{00000000-0000-0000-0000-000000000000}"/>
          </ac:spMkLst>
        </pc:spChg>
        <pc:spChg chg="mod">
          <ac:chgData name="Kapil Das" userId="c603251cebba0721" providerId="LiveId" clId="{BD9BB85E-96F6-462F-81A5-294AD709803B}" dt="2021-09-14T01:23:46.780" v="542" actId="115"/>
          <ac:spMkLst>
            <pc:docMk/>
            <pc:sldMk cId="3715719005" sldId="363"/>
            <ac:spMk id="33" creationId="{00000000-0000-0000-0000-000000000000}"/>
          </ac:spMkLst>
        </pc:spChg>
        <pc:spChg chg="del">
          <ac:chgData name="Kapil Das" userId="c603251cebba0721" providerId="LiveId" clId="{BD9BB85E-96F6-462F-81A5-294AD709803B}" dt="2021-09-14T00:41:52.573" v="95" actId="478"/>
          <ac:spMkLst>
            <pc:docMk/>
            <pc:sldMk cId="3715719005" sldId="363"/>
            <ac:spMk id="35" creationId="{00000000-0000-0000-0000-000000000000}"/>
          </ac:spMkLst>
        </pc:spChg>
        <pc:spChg chg="add mod">
          <ac:chgData name="Kapil Das" userId="c603251cebba0721" providerId="LiveId" clId="{BD9BB85E-96F6-462F-81A5-294AD709803B}" dt="2021-09-15T06:56:32.569" v="1790" actId="1076"/>
          <ac:spMkLst>
            <pc:docMk/>
            <pc:sldMk cId="3715719005" sldId="363"/>
            <ac:spMk id="36" creationId="{3ED9F242-B308-4737-BEFC-97B633969F3F}"/>
          </ac:spMkLst>
        </pc:spChg>
        <pc:spChg chg="add mod">
          <ac:chgData name="Kapil Das" userId="c603251cebba0721" providerId="LiveId" clId="{BD9BB85E-96F6-462F-81A5-294AD709803B}" dt="2021-09-14T00:42:07.353" v="98" actId="14100"/>
          <ac:spMkLst>
            <pc:docMk/>
            <pc:sldMk cId="3715719005" sldId="363"/>
            <ac:spMk id="38" creationId="{3482F5DB-F362-4481-9545-3192437EA30D}"/>
          </ac:spMkLst>
        </pc:spChg>
      </pc:sldChg>
      <pc:sldChg chg="addSp delSp modSp mod">
        <pc:chgData name="Kapil Das" userId="c603251cebba0721" providerId="LiveId" clId="{BD9BB85E-96F6-462F-81A5-294AD709803B}" dt="2021-09-15T06:56:53.732" v="1794"/>
        <pc:sldMkLst>
          <pc:docMk/>
          <pc:sldMk cId="4106042597" sldId="364"/>
        </pc:sldMkLst>
        <pc:spChg chg="del mod">
          <ac:chgData name="Kapil Das" userId="c603251cebba0721" providerId="LiveId" clId="{BD9BB85E-96F6-462F-81A5-294AD709803B}" dt="2021-09-15T06:56:51.869" v="1793" actId="478"/>
          <ac:spMkLst>
            <pc:docMk/>
            <pc:sldMk cId="4106042597" sldId="364"/>
            <ac:spMk id="14" creationId="{00000000-0000-0000-0000-000000000000}"/>
          </ac:spMkLst>
        </pc:spChg>
        <pc:spChg chg="mod">
          <ac:chgData name="Kapil Das" userId="c603251cebba0721" providerId="LiveId" clId="{BD9BB85E-96F6-462F-81A5-294AD709803B}" dt="2021-09-14T00:43:22.665" v="111" actId="20577"/>
          <ac:spMkLst>
            <pc:docMk/>
            <pc:sldMk cId="4106042597" sldId="364"/>
            <ac:spMk id="18" creationId="{00000000-0000-0000-0000-000000000000}"/>
          </ac:spMkLst>
        </pc:spChg>
        <pc:spChg chg="add del">
          <ac:chgData name="Kapil Das" userId="c603251cebba0721" providerId="LiveId" clId="{BD9BB85E-96F6-462F-81A5-294AD709803B}" dt="2021-09-14T01:24:28.818" v="549" actId="478"/>
          <ac:spMkLst>
            <pc:docMk/>
            <pc:sldMk cId="4106042597" sldId="364"/>
            <ac:spMk id="26" creationId="{00000000-0000-0000-0000-000000000000}"/>
          </ac:spMkLst>
        </pc:spChg>
        <pc:spChg chg="del">
          <ac:chgData name="Kapil Das" userId="c603251cebba0721" providerId="LiveId" clId="{BD9BB85E-96F6-462F-81A5-294AD709803B}" dt="2021-09-15T06:56:42.637" v="1791" actId="478"/>
          <ac:spMkLst>
            <pc:docMk/>
            <pc:sldMk cId="4106042597" sldId="364"/>
            <ac:spMk id="36" creationId="{00000000-0000-0000-0000-000000000000}"/>
          </ac:spMkLst>
        </pc:spChg>
        <pc:spChg chg="add mod">
          <ac:chgData name="Kapil Das" userId="c603251cebba0721" providerId="LiveId" clId="{BD9BB85E-96F6-462F-81A5-294AD709803B}" dt="2021-09-15T06:56:53.732" v="1794"/>
          <ac:spMkLst>
            <pc:docMk/>
            <pc:sldMk cId="4106042597" sldId="364"/>
            <ac:spMk id="37" creationId="{09384226-68F8-4AE7-88DE-B46898F9DFDC}"/>
          </ac:spMkLst>
        </pc:spChg>
        <pc:spChg chg="add del mod ord">
          <ac:chgData name="Kapil Das" userId="c603251cebba0721" providerId="LiveId" clId="{BD9BB85E-96F6-462F-81A5-294AD709803B}" dt="2021-09-14T01:24:30.628" v="550" actId="478"/>
          <ac:spMkLst>
            <pc:docMk/>
            <pc:sldMk cId="4106042597" sldId="364"/>
            <ac:spMk id="37" creationId="{4C63AAE7-1FF8-4C89-B4B8-0D8FF9473F14}"/>
          </ac:spMkLst>
        </pc:spChg>
        <pc:spChg chg="add mod">
          <ac:chgData name="Kapil Das" userId="c603251cebba0721" providerId="LiveId" clId="{BD9BB85E-96F6-462F-81A5-294AD709803B}" dt="2021-09-14T01:24:38.980" v="551"/>
          <ac:spMkLst>
            <pc:docMk/>
            <pc:sldMk cId="4106042597" sldId="364"/>
            <ac:spMk id="38" creationId="{6A708AF1-A8E9-44E3-8C75-BFD32EA143FE}"/>
          </ac:spMkLst>
        </pc:spChg>
        <pc:spChg chg="add mod">
          <ac:chgData name="Kapil Das" userId="c603251cebba0721" providerId="LiveId" clId="{BD9BB85E-96F6-462F-81A5-294AD709803B}" dt="2021-09-14T01:24:38.980" v="551"/>
          <ac:spMkLst>
            <pc:docMk/>
            <pc:sldMk cId="4106042597" sldId="364"/>
            <ac:spMk id="45" creationId="{E32A814D-BDD4-4B3E-9C6E-5A9EB598CB60}"/>
          </ac:spMkLst>
        </pc:spChg>
        <pc:spChg chg="add mod">
          <ac:chgData name="Kapil Das" userId="c603251cebba0721" providerId="LiveId" clId="{BD9BB85E-96F6-462F-81A5-294AD709803B}" dt="2021-09-15T06:56:53.732" v="1794"/>
          <ac:spMkLst>
            <pc:docMk/>
            <pc:sldMk cId="4106042597" sldId="364"/>
            <ac:spMk id="46" creationId="{EE6DEA41-7668-4340-8DA5-016D43BBFBB6}"/>
          </ac:spMkLst>
        </pc:spChg>
      </pc:sldChg>
      <pc:sldChg chg="addSp delSp modSp mod modClrScheme chgLayout">
        <pc:chgData name="Kapil Das" userId="c603251cebba0721" providerId="LiveId" clId="{BD9BB85E-96F6-462F-81A5-294AD709803B}" dt="2021-09-15T13:56:03.660" v="3315" actId="14100"/>
        <pc:sldMkLst>
          <pc:docMk/>
          <pc:sldMk cId="2664500485" sldId="365"/>
        </pc:sldMkLst>
        <pc:spChg chg="mod ord">
          <ac:chgData name="Kapil Das" userId="c603251cebba0721" providerId="LiveId" clId="{BD9BB85E-96F6-462F-81A5-294AD709803B}" dt="2021-09-15T13:55:54.999" v="3312" actId="26606"/>
          <ac:spMkLst>
            <pc:docMk/>
            <pc:sldMk cId="2664500485" sldId="365"/>
            <ac:spMk id="2" creationId="{00000000-0000-0000-0000-000000000000}"/>
          </ac:spMkLst>
        </pc:spChg>
        <pc:spChg chg="add del mod ord">
          <ac:chgData name="Kapil Das" userId="c603251cebba0721" providerId="LiveId" clId="{BD9BB85E-96F6-462F-81A5-294AD709803B}" dt="2021-09-15T13:55:00.839" v="3304" actId="931"/>
          <ac:spMkLst>
            <pc:docMk/>
            <pc:sldMk cId="2664500485" sldId="365"/>
            <ac:spMk id="3" creationId="{DFD34FFD-9B47-41BC-8655-99BD365D91F1}"/>
          </ac:spMkLst>
        </pc:spChg>
        <pc:spChg chg="mod ord">
          <ac:chgData name="Kapil Das" userId="c603251cebba0721" providerId="LiveId" clId="{BD9BB85E-96F6-462F-81A5-294AD709803B}" dt="2021-09-15T13:55:54.999" v="3312" actId="26606"/>
          <ac:spMkLst>
            <pc:docMk/>
            <pc:sldMk cId="2664500485" sldId="365"/>
            <ac:spMk id="4" creationId="{00000000-0000-0000-0000-000000000000}"/>
          </ac:spMkLst>
        </pc:spChg>
        <pc:picChg chg="add mod">
          <ac:chgData name="Kapil Das" userId="c603251cebba0721" providerId="LiveId" clId="{BD9BB85E-96F6-462F-81A5-294AD709803B}" dt="2021-09-15T13:56:03.660" v="3315" actId="14100"/>
          <ac:picMkLst>
            <pc:docMk/>
            <pc:sldMk cId="2664500485" sldId="365"/>
            <ac:picMk id="6" creationId="{72C19184-9D34-40A9-8477-E53F82FE2F29}"/>
          </ac:picMkLst>
        </pc:picChg>
      </pc:sldChg>
      <pc:sldChg chg="addSp delSp modSp mod modClrScheme chgLayout">
        <pc:chgData name="Kapil Das" userId="c603251cebba0721" providerId="LiveId" clId="{BD9BB85E-96F6-462F-81A5-294AD709803B}" dt="2021-09-15T13:59:42.778" v="3441" actId="1076"/>
        <pc:sldMkLst>
          <pc:docMk/>
          <pc:sldMk cId="216764433" sldId="368"/>
        </pc:sldMkLst>
        <pc:spChg chg="mod ord">
          <ac:chgData name="Kapil Das" userId="c603251cebba0721" providerId="LiveId" clId="{BD9BB85E-96F6-462F-81A5-294AD709803B}" dt="2021-09-15T13:59:39.522" v="3440" actId="26606"/>
          <ac:spMkLst>
            <pc:docMk/>
            <pc:sldMk cId="216764433" sldId="368"/>
            <ac:spMk id="2" creationId="{00000000-0000-0000-0000-000000000000}"/>
          </ac:spMkLst>
        </pc:spChg>
        <pc:spChg chg="add del mod ord">
          <ac:chgData name="Kapil Das" userId="c603251cebba0721" providerId="LiveId" clId="{BD9BB85E-96F6-462F-81A5-294AD709803B}" dt="2021-09-15T13:59:36.115" v="3439" actId="931"/>
          <ac:spMkLst>
            <pc:docMk/>
            <pc:sldMk cId="216764433" sldId="368"/>
            <ac:spMk id="3" creationId="{32E164DF-6E98-41D1-A8E2-B607944C2454}"/>
          </ac:spMkLst>
        </pc:spChg>
        <pc:spChg chg="mod ord">
          <ac:chgData name="Kapil Das" userId="c603251cebba0721" providerId="LiveId" clId="{BD9BB85E-96F6-462F-81A5-294AD709803B}" dt="2021-09-15T13:59:39.522" v="3440" actId="26606"/>
          <ac:spMkLst>
            <pc:docMk/>
            <pc:sldMk cId="216764433" sldId="368"/>
            <ac:spMk id="4" creationId="{00000000-0000-0000-0000-000000000000}"/>
          </ac:spMkLst>
        </pc:spChg>
        <pc:picChg chg="add mod">
          <ac:chgData name="Kapil Das" userId="c603251cebba0721" providerId="LiveId" clId="{BD9BB85E-96F6-462F-81A5-294AD709803B}" dt="2021-09-15T13:59:42.778" v="3441" actId="1076"/>
          <ac:picMkLst>
            <pc:docMk/>
            <pc:sldMk cId="216764433" sldId="368"/>
            <ac:picMk id="6" creationId="{32832EF3-4EBD-44FC-ABC9-11F8A90D8213}"/>
          </ac:picMkLst>
        </pc:picChg>
      </pc:sldChg>
      <pc:sldChg chg="del">
        <pc:chgData name="Kapil Das" userId="c603251cebba0721" providerId="LiveId" clId="{BD9BB85E-96F6-462F-81A5-294AD709803B}" dt="2021-09-15T07:01:11.177" v="1823" actId="47"/>
        <pc:sldMkLst>
          <pc:docMk/>
          <pc:sldMk cId="41783539" sldId="370"/>
        </pc:sldMkLst>
      </pc:sldChg>
      <pc:sldChg chg="del">
        <pc:chgData name="Kapil Das" userId="c603251cebba0721" providerId="LiveId" clId="{BD9BB85E-96F6-462F-81A5-294AD709803B}" dt="2021-09-15T07:01:14.011" v="1824" actId="47"/>
        <pc:sldMkLst>
          <pc:docMk/>
          <pc:sldMk cId="3704494818" sldId="371"/>
        </pc:sldMkLst>
      </pc:sldChg>
      <pc:sldChg chg="del">
        <pc:chgData name="Kapil Das" userId="c603251cebba0721" providerId="LiveId" clId="{BD9BB85E-96F6-462F-81A5-294AD709803B}" dt="2021-09-15T07:01:16.837" v="1825" actId="47"/>
        <pc:sldMkLst>
          <pc:docMk/>
          <pc:sldMk cId="3481474689" sldId="374"/>
        </pc:sldMkLst>
      </pc:sldChg>
      <pc:sldChg chg="del">
        <pc:chgData name="Kapil Das" userId="c603251cebba0721" providerId="LiveId" clId="{BD9BB85E-96F6-462F-81A5-294AD709803B}" dt="2021-09-15T07:01:39.550" v="1826" actId="47"/>
        <pc:sldMkLst>
          <pc:docMk/>
          <pc:sldMk cId="4271571180" sldId="379"/>
        </pc:sldMkLst>
      </pc:sldChg>
      <pc:sldChg chg="del">
        <pc:chgData name="Kapil Das" userId="c603251cebba0721" providerId="LiveId" clId="{BD9BB85E-96F6-462F-81A5-294AD709803B}" dt="2021-09-15T07:01:41.200" v="1827" actId="47"/>
        <pc:sldMkLst>
          <pc:docMk/>
          <pc:sldMk cId="2300227217" sldId="380"/>
        </pc:sldMkLst>
      </pc:sldChg>
      <pc:sldChg chg="del">
        <pc:chgData name="Kapil Das" userId="c603251cebba0721" providerId="LiveId" clId="{BD9BB85E-96F6-462F-81A5-294AD709803B}" dt="2021-09-15T07:01:43.093" v="1828" actId="47"/>
        <pc:sldMkLst>
          <pc:docMk/>
          <pc:sldMk cId="5189429" sldId="381"/>
        </pc:sldMkLst>
      </pc:sldChg>
      <pc:sldChg chg="addSp delSp modSp mod">
        <pc:chgData name="Kapil Das" userId="c603251cebba0721" providerId="LiveId" clId="{BD9BB85E-96F6-462F-81A5-294AD709803B}" dt="2021-09-15T15:01:56.477" v="4411" actId="478"/>
        <pc:sldMkLst>
          <pc:docMk/>
          <pc:sldMk cId="620450550" sldId="382"/>
        </pc:sldMkLst>
        <pc:graphicFrameChg chg="add del mod">
          <ac:chgData name="Kapil Das" userId="c603251cebba0721" providerId="LiveId" clId="{BD9BB85E-96F6-462F-81A5-294AD709803B}" dt="2021-09-15T15:01:56.477" v="4411" actId="478"/>
          <ac:graphicFrameMkLst>
            <pc:docMk/>
            <pc:sldMk cId="620450550" sldId="382"/>
            <ac:graphicFrameMk id="3" creationId="{5B22ED53-101F-4EAF-B8B9-FD6DFF2E9618}"/>
          </ac:graphicFrameMkLst>
        </pc:graphicFrameChg>
      </pc:sldChg>
      <pc:sldChg chg="del">
        <pc:chgData name="Kapil Das" userId="c603251cebba0721" providerId="LiveId" clId="{BD9BB85E-96F6-462F-81A5-294AD709803B}" dt="2021-09-16T16:17:22.093" v="5683" actId="47"/>
        <pc:sldMkLst>
          <pc:docMk/>
          <pc:sldMk cId="3678095467" sldId="383"/>
        </pc:sldMkLst>
      </pc:sldChg>
      <pc:sldChg chg="modSp new mod modAnim">
        <pc:chgData name="Kapil Das" userId="c603251cebba0721" providerId="LiveId" clId="{BD9BB85E-96F6-462F-81A5-294AD709803B}" dt="2021-09-15T07:00:31.146" v="1822" actId="20577"/>
        <pc:sldMkLst>
          <pc:docMk/>
          <pc:sldMk cId="260277907" sldId="384"/>
        </pc:sldMkLst>
        <pc:spChg chg="mod">
          <ac:chgData name="Kapil Das" userId="c603251cebba0721" providerId="LiveId" clId="{BD9BB85E-96F6-462F-81A5-294AD709803B}" dt="2021-09-15T07:00:31.146" v="1822" actId="20577"/>
          <ac:spMkLst>
            <pc:docMk/>
            <pc:sldMk cId="260277907" sldId="384"/>
            <ac:spMk id="2" creationId="{DB875574-953B-4C0B-A63C-F1F265F8FCF6}"/>
          </ac:spMkLst>
        </pc:spChg>
        <pc:spChg chg="mod">
          <ac:chgData name="Kapil Das" userId="c603251cebba0721" providerId="LiveId" clId="{BD9BB85E-96F6-462F-81A5-294AD709803B}" dt="2021-09-14T01:26:26.259" v="605" actId="20577"/>
          <ac:spMkLst>
            <pc:docMk/>
            <pc:sldMk cId="260277907" sldId="384"/>
            <ac:spMk id="3" creationId="{981C65A8-BBF2-4AF5-810D-6434DA08081D}"/>
          </ac:spMkLst>
        </pc:spChg>
        <pc:spChg chg="mod">
          <ac:chgData name="Kapil Das" userId="c603251cebba0721" providerId="LiveId" clId="{BD9BB85E-96F6-462F-81A5-294AD709803B}" dt="2021-09-14T01:28:30.958" v="1032" actId="20577"/>
          <ac:spMkLst>
            <pc:docMk/>
            <pc:sldMk cId="260277907" sldId="384"/>
            <ac:spMk id="4" creationId="{6AE576FB-F99D-4EDB-BBFA-8C2E3DC66190}"/>
          </ac:spMkLst>
        </pc:spChg>
        <pc:spChg chg="mod">
          <ac:chgData name="Kapil Das" userId="c603251cebba0721" providerId="LiveId" clId="{BD9BB85E-96F6-462F-81A5-294AD709803B}" dt="2021-09-14T01:26:29.943" v="612" actId="20577"/>
          <ac:spMkLst>
            <pc:docMk/>
            <pc:sldMk cId="260277907" sldId="384"/>
            <ac:spMk id="5" creationId="{1FDA4746-3D76-4391-86EA-C378C932F933}"/>
          </ac:spMkLst>
        </pc:spChg>
        <pc:spChg chg="mod">
          <ac:chgData name="Kapil Das" userId="c603251cebba0721" providerId="LiveId" clId="{BD9BB85E-96F6-462F-81A5-294AD709803B}" dt="2021-09-14T01:28:27.387" v="1031" actId="20577"/>
          <ac:spMkLst>
            <pc:docMk/>
            <pc:sldMk cId="260277907" sldId="384"/>
            <ac:spMk id="6" creationId="{AF2DA6AB-A7B7-4008-B1FE-8E87F7AF0EB5}"/>
          </ac:spMkLst>
        </pc:spChg>
      </pc:sldChg>
      <pc:sldChg chg="addSp delSp modSp add mod modClrScheme chgLayout">
        <pc:chgData name="Kapil Das" userId="c603251cebba0721" providerId="LiveId" clId="{BD9BB85E-96F6-462F-81A5-294AD709803B}" dt="2021-09-15T13:58:25.576" v="3437" actId="18131"/>
        <pc:sldMkLst>
          <pc:docMk/>
          <pc:sldMk cId="17850387" sldId="385"/>
        </pc:sldMkLst>
        <pc:spChg chg="mod ord">
          <ac:chgData name="Kapil Das" userId="c603251cebba0721" providerId="LiveId" clId="{BD9BB85E-96F6-462F-81A5-294AD709803B}" dt="2021-09-15T13:57:45.688" v="3339" actId="26606"/>
          <ac:spMkLst>
            <pc:docMk/>
            <pc:sldMk cId="17850387" sldId="385"/>
            <ac:spMk id="2" creationId="{00000000-0000-0000-0000-000000000000}"/>
          </ac:spMkLst>
        </pc:spChg>
        <pc:spChg chg="add del mod ord">
          <ac:chgData name="Kapil Das" userId="c603251cebba0721" providerId="LiveId" clId="{BD9BB85E-96F6-462F-81A5-294AD709803B}" dt="2021-09-15T13:54:09.426" v="3301" actId="931"/>
          <ac:spMkLst>
            <pc:docMk/>
            <pc:sldMk cId="17850387" sldId="385"/>
            <ac:spMk id="3" creationId="{C870F7DB-8AEC-494F-9ABF-53FA79315C17}"/>
          </ac:spMkLst>
        </pc:spChg>
        <pc:spChg chg="mod ord">
          <ac:chgData name="Kapil Das" userId="c603251cebba0721" providerId="LiveId" clId="{BD9BB85E-96F6-462F-81A5-294AD709803B}" dt="2021-09-15T13:57:45.688" v="3339" actId="26606"/>
          <ac:spMkLst>
            <pc:docMk/>
            <pc:sldMk cId="17850387" sldId="385"/>
            <ac:spMk id="4" creationId="{00000000-0000-0000-0000-000000000000}"/>
          </ac:spMkLst>
        </pc:spChg>
        <pc:picChg chg="add mod ord modCrop">
          <ac:chgData name="Kapil Das" userId="c603251cebba0721" providerId="LiveId" clId="{BD9BB85E-96F6-462F-81A5-294AD709803B}" dt="2021-09-15T13:58:25.576" v="3437" actId="18131"/>
          <ac:picMkLst>
            <pc:docMk/>
            <pc:sldMk cId="17850387" sldId="385"/>
            <ac:picMk id="6" creationId="{53D8298B-FA34-4E98-92CF-684F72E91173}"/>
          </ac:picMkLst>
        </pc:picChg>
      </pc:sldChg>
      <pc:sldChg chg="addSp delSp modSp new mod modAnim addCm delCm">
        <pc:chgData name="Kapil Das" userId="c603251cebba0721" providerId="LiveId" clId="{BD9BB85E-96F6-462F-81A5-294AD709803B}" dt="2021-09-14T02:13:50.687" v="1789"/>
        <pc:sldMkLst>
          <pc:docMk/>
          <pc:sldMk cId="365245006" sldId="386"/>
        </pc:sldMkLst>
        <pc:spChg chg="mod">
          <ac:chgData name="Kapil Das" userId="c603251cebba0721" providerId="LiveId" clId="{BD9BB85E-96F6-462F-81A5-294AD709803B}" dt="2021-09-14T01:37:43.716" v="1169" actId="20577"/>
          <ac:spMkLst>
            <pc:docMk/>
            <pc:sldMk cId="365245006" sldId="386"/>
            <ac:spMk id="2" creationId="{2E26660C-1F11-477E-8841-6BDC1C05401E}"/>
          </ac:spMkLst>
        </pc:spChg>
        <pc:spChg chg="add mod">
          <ac:chgData name="Kapil Das" userId="c603251cebba0721" providerId="LiveId" clId="{BD9BB85E-96F6-462F-81A5-294AD709803B}" dt="2021-09-14T02:02:02.277" v="1684" actId="14100"/>
          <ac:spMkLst>
            <pc:docMk/>
            <pc:sldMk cId="365245006" sldId="386"/>
            <ac:spMk id="5" creationId="{A93BAF2E-9065-4334-ACF6-0B4A63D07035}"/>
          </ac:spMkLst>
        </pc:spChg>
        <pc:spChg chg="add mod ord">
          <ac:chgData name="Kapil Das" userId="c603251cebba0721" providerId="LiveId" clId="{BD9BB85E-96F6-462F-81A5-294AD709803B}" dt="2021-09-14T02:12:52.157" v="1787" actId="20577"/>
          <ac:spMkLst>
            <pc:docMk/>
            <pc:sldMk cId="365245006" sldId="386"/>
            <ac:spMk id="8" creationId="{21C31717-E7ED-4FDA-BCD2-819B42528E8B}"/>
          </ac:spMkLst>
        </pc:spChg>
        <pc:spChg chg="add mod">
          <ac:chgData name="Kapil Das" userId="c603251cebba0721" providerId="LiveId" clId="{BD9BB85E-96F6-462F-81A5-294AD709803B}" dt="2021-09-14T01:50:59.841" v="1559" actId="20577"/>
          <ac:spMkLst>
            <pc:docMk/>
            <pc:sldMk cId="365245006" sldId="386"/>
            <ac:spMk id="9" creationId="{6DCD3810-EE70-4326-B4F8-2B07E0065AE5}"/>
          </ac:spMkLst>
        </pc:spChg>
        <pc:spChg chg="add mod">
          <ac:chgData name="Kapil Das" userId="c603251cebba0721" providerId="LiveId" clId="{BD9BB85E-96F6-462F-81A5-294AD709803B}" dt="2021-09-14T01:51:10.947" v="1581" actId="20577"/>
          <ac:spMkLst>
            <pc:docMk/>
            <pc:sldMk cId="365245006" sldId="386"/>
            <ac:spMk id="10" creationId="{6C768CDE-407F-4FB8-A791-DD911D6073D6}"/>
          </ac:spMkLst>
        </pc:spChg>
        <pc:spChg chg="add mod">
          <ac:chgData name="Kapil Das" userId="c603251cebba0721" providerId="LiveId" clId="{BD9BB85E-96F6-462F-81A5-294AD709803B}" dt="2021-09-14T01:57:13.394" v="1613" actId="14100"/>
          <ac:spMkLst>
            <pc:docMk/>
            <pc:sldMk cId="365245006" sldId="386"/>
            <ac:spMk id="24" creationId="{374F621B-BB7F-435A-9E7B-E866C14CAE7D}"/>
          </ac:spMkLst>
        </pc:spChg>
        <pc:spChg chg="add mod">
          <ac:chgData name="Kapil Das" userId="c603251cebba0721" providerId="LiveId" clId="{BD9BB85E-96F6-462F-81A5-294AD709803B}" dt="2021-09-14T02:00:57.824" v="1654" actId="164"/>
          <ac:spMkLst>
            <pc:docMk/>
            <pc:sldMk cId="365245006" sldId="386"/>
            <ac:spMk id="29" creationId="{09B3EEDB-374E-47D4-BEBA-2C6991C18EF7}"/>
          </ac:spMkLst>
        </pc:spChg>
        <pc:spChg chg="mod">
          <ac:chgData name="Kapil Das" userId="c603251cebba0721" providerId="LiveId" clId="{BD9BB85E-96F6-462F-81A5-294AD709803B}" dt="2021-09-14T02:01:26.795" v="1674" actId="1037"/>
          <ac:spMkLst>
            <pc:docMk/>
            <pc:sldMk cId="365245006" sldId="386"/>
            <ac:spMk id="33" creationId="{090D9A3D-C469-4499-9A27-2A1E713CDA5C}"/>
          </ac:spMkLst>
        </pc:spChg>
        <pc:spChg chg="mod">
          <ac:chgData name="Kapil Das" userId="c603251cebba0721" providerId="LiveId" clId="{BD9BB85E-96F6-462F-81A5-294AD709803B}" dt="2021-09-14T02:01:51.770" v="1682" actId="20577"/>
          <ac:spMkLst>
            <pc:docMk/>
            <pc:sldMk cId="365245006" sldId="386"/>
            <ac:spMk id="36" creationId="{EC4987C3-DBE0-496B-B07C-C33CA34B214B}"/>
          </ac:spMkLst>
        </pc:spChg>
        <pc:grpChg chg="add mod">
          <ac:chgData name="Kapil Das" userId="c603251cebba0721" providerId="LiveId" clId="{BD9BB85E-96F6-462F-81A5-294AD709803B}" dt="2021-09-14T02:01:37.458" v="1676" actId="1076"/>
          <ac:grpSpMkLst>
            <pc:docMk/>
            <pc:sldMk cId="365245006" sldId="386"/>
            <ac:grpSpMk id="30" creationId="{0CA8CD91-FBC7-491D-B3A9-AA4C75855DBC}"/>
          </ac:grpSpMkLst>
        </pc:grpChg>
        <pc:grpChg chg="add mod">
          <ac:chgData name="Kapil Das" userId="c603251cebba0721" providerId="LiveId" clId="{BD9BB85E-96F6-462F-81A5-294AD709803B}" dt="2021-09-14T02:07:12.590" v="1724" actId="1076"/>
          <ac:grpSpMkLst>
            <pc:docMk/>
            <pc:sldMk cId="365245006" sldId="386"/>
            <ac:grpSpMk id="31" creationId="{8376D299-FA73-47D4-9F6A-4F09EEDCB960}"/>
          </ac:grpSpMkLst>
        </pc:grpChg>
        <pc:grpChg chg="add mod">
          <ac:chgData name="Kapil Das" userId="c603251cebba0721" providerId="LiveId" clId="{BD9BB85E-96F6-462F-81A5-294AD709803B}" dt="2021-09-14T02:01:55.783" v="1683" actId="1076"/>
          <ac:grpSpMkLst>
            <pc:docMk/>
            <pc:sldMk cId="365245006" sldId="386"/>
            <ac:grpSpMk id="34" creationId="{7CC45EA1-9409-4066-BC29-B9DADA33DD79}"/>
          </ac:grpSpMkLst>
        </pc:grpChg>
        <pc:picChg chg="add mod">
          <ac:chgData name="Kapil Das" userId="c603251cebba0721" providerId="LiveId" clId="{BD9BB85E-96F6-462F-81A5-294AD709803B}" dt="2021-09-14T02:02:02.277" v="1684" actId="14100"/>
          <ac:picMkLst>
            <pc:docMk/>
            <pc:sldMk cId="365245006" sldId="386"/>
            <ac:picMk id="4" creationId="{D7C77F77-9EF9-4336-B7DF-B18D7FA6B8B3}"/>
          </ac:picMkLst>
        </pc:picChg>
        <pc:picChg chg="add mod">
          <ac:chgData name="Kapil Das" userId="c603251cebba0721" providerId="LiveId" clId="{BD9BB85E-96F6-462F-81A5-294AD709803B}" dt="2021-09-14T02:03:20.220" v="1697" actId="1076"/>
          <ac:picMkLst>
            <pc:docMk/>
            <pc:sldMk cId="365245006" sldId="386"/>
            <ac:picMk id="7" creationId="{FFAAB805-B0B6-441A-93B6-C0E13B8EA187}"/>
          </ac:picMkLst>
        </pc:picChg>
        <pc:picChg chg="add del mod">
          <ac:chgData name="Kapil Das" userId="c603251cebba0721" providerId="LiveId" clId="{BD9BB85E-96F6-462F-81A5-294AD709803B}" dt="2021-09-14T01:51:47.301" v="1584" actId="478"/>
          <ac:picMkLst>
            <pc:docMk/>
            <pc:sldMk cId="365245006" sldId="386"/>
            <ac:picMk id="12" creationId="{F1AA0A68-5845-4AFB-8844-83A06BA6F823}"/>
          </ac:picMkLst>
        </pc:picChg>
        <pc:picChg chg="add del mod">
          <ac:chgData name="Kapil Das" userId="c603251cebba0721" providerId="LiveId" clId="{BD9BB85E-96F6-462F-81A5-294AD709803B}" dt="2021-09-14T01:52:23.135" v="1587" actId="478"/>
          <ac:picMkLst>
            <pc:docMk/>
            <pc:sldMk cId="365245006" sldId="386"/>
            <ac:picMk id="14" creationId="{E389D4F1-39EF-4235-A661-BF636293A1B6}"/>
          </ac:picMkLst>
        </pc:picChg>
        <pc:picChg chg="add mod">
          <ac:chgData name="Kapil Das" userId="c603251cebba0721" providerId="LiveId" clId="{BD9BB85E-96F6-462F-81A5-294AD709803B}" dt="2021-09-14T01:52:50.290" v="1590" actId="1076"/>
          <ac:picMkLst>
            <pc:docMk/>
            <pc:sldMk cId="365245006" sldId="386"/>
            <ac:picMk id="16" creationId="{3A85D186-0C7D-494D-9646-94F82129F63B}"/>
          </ac:picMkLst>
        </pc:picChg>
        <pc:picChg chg="add mod">
          <ac:chgData name="Kapil Das" userId="c603251cebba0721" providerId="LiveId" clId="{BD9BB85E-96F6-462F-81A5-294AD709803B}" dt="2021-09-14T01:53:14.131" v="1594" actId="14100"/>
          <ac:picMkLst>
            <pc:docMk/>
            <pc:sldMk cId="365245006" sldId="386"/>
            <ac:picMk id="18" creationId="{4CE39DCD-FC61-4E0F-BA3C-3C1CDE10E6CE}"/>
          </ac:picMkLst>
        </pc:picChg>
        <pc:picChg chg="add del mod">
          <ac:chgData name="Kapil Das" userId="c603251cebba0721" providerId="LiveId" clId="{BD9BB85E-96F6-462F-81A5-294AD709803B}" dt="2021-09-14T01:55:05.916" v="1600" actId="478"/>
          <ac:picMkLst>
            <pc:docMk/>
            <pc:sldMk cId="365245006" sldId="386"/>
            <ac:picMk id="19" creationId="{7B5EB252-8166-4DAF-8008-01C11A3CA4C2}"/>
          </ac:picMkLst>
        </pc:picChg>
        <pc:picChg chg="add del mod">
          <ac:chgData name="Kapil Das" userId="c603251cebba0721" providerId="LiveId" clId="{BD9BB85E-96F6-462F-81A5-294AD709803B}" dt="2021-09-14T01:55:07.971" v="1602" actId="931"/>
          <ac:picMkLst>
            <pc:docMk/>
            <pc:sldMk cId="365245006" sldId="386"/>
            <ac:picMk id="21" creationId="{9CEB6ABA-01B0-4DED-82DC-DB3515A67DB9}"/>
          </ac:picMkLst>
        </pc:picChg>
        <pc:picChg chg="add mod">
          <ac:chgData name="Kapil Das" userId="c603251cebba0721" providerId="LiveId" clId="{BD9BB85E-96F6-462F-81A5-294AD709803B}" dt="2021-09-14T02:07:08.505" v="1723" actId="1076"/>
          <ac:picMkLst>
            <pc:docMk/>
            <pc:sldMk cId="365245006" sldId="386"/>
            <ac:picMk id="23" creationId="{9C7181C3-D935-4BA5-B07A-1C07D586813C}"/>
          </ac:picMkLst>
        </pc:picChg>
        <pc:picChg chg="add del mod">
          <ac:chgData name="Kapil Das" userId="c603251cebba0721" providerId="LiveId" clId="{BD9BB85E-96F6-462F-81A5-294AD709803B}" dt="2021-09-14T01:59:12.217" v="1616" actId="478"/>
          <ac:picMkLst>
            <pc:docMk/>
            <pc:sldMk cId="365245006" sldId="386"/>
            <ac:picMk id="26" creationId="{FBC2577A-8234-484C-9ECC-6FBCFB7D3C4A}"/>
          </ac:picMkLst>
        </pc:picChg>
        <pc:picChg chg="add mod">
          <ac:chgData name="Kapil Das" userId="c603251cebba0721" providerId="LiveId" clId="{BD9BB85E-96F6-462F-81A5-294AD709803B}" dt="2021-09-14T02:00:57.824" v="1654" actId="164"/>
          <ac:picMkLst>
            <pc:docMk/>
            <pc:sldMk cId="365245006" sldId="386"/>
            <ac:picMk id="28" creationId="{A7510D99-DEE7-4981-8ABE-CF89B60B64EC}"/>
          </ac:picMkLst>
        </pc:picChg>
        <pc:picChg chg="mod">
          <ac:chgData name="Kapil Das" userId="c603251cebba0721" providerId="LiveId" clId="{BD9BB85E-96F6-462F-81A5-294AD709803B}" dt="2021-09-14T02:01:01.245" v="1655"/>
          <ac:picMkLst>
            <pc:docMk/>
            <pc:sldMk cId="365245006" sldId="386"/>
            <ac:picMk id="32" creationId="{C1FA68C0-031A-43D7-A48F-FE02289E8C39}"/>
          </ac:picMkLst>
        </pc:picChg>
        <pc:picChg chg="mod">
          <ac:chgData name="Kapil Das" userId="c603251cebba0721" providerId="LiveId" clId="{BD9BB85E-96F6-462F-81A5-294AD709803B}" dt="2021-09-14T02:01:47.889" v="1677"/>
          <ac:picMkLst>
            <pc:docMk/>
            <pc:sldMk cId="365245006" sldId="386"/>
            <ac:picMk id="35" creationId="{C234FF3F-091B-4DB1-BFC6-F289722F6DC1}"/>
          </ac:picMkLst>
        </pc:picChg>
      </pc:sldChg>
      <pc:sldChg chg="new del">
        <pc:chgData name="Kapil Das" userId="c603251cebba0721" providerId="LiveId" clId="{BD9BB85E-96F6-462F-81A5-294AD709803B}" dt="2021-09-14T01:37:19.649" v="1113" actId="47"/>
        <pc:sldMkLst>
          <pc:docMk/>
          <pc:sldMk cId="3679360707" sldId="386"/>
        </pc:sldMkLst>
      </pc:sldChg>
      <pc:sldChg chg="addSp delSp modSp new del mod">
        <pc:chgData name="Kapil Das" userId="c603251cebba0721" providerId="LiveId" clId="{BD9BB85E-96F6-462F-81A5-294AD709803B}" dt="2021-09-14T01:39:01.083" v="1175" actId="47"/>
        <pc:sldMkLst>
          <pc:docMk/>
          <pc:sldMk cId="1077193318" sldId="387"/>
        </pc:sldMkLst>
        <pc:spChg chg="del mod">
          <ac:chgData name="Kapil Das" userId="c603251cebba0721" providerId="LiveId" clId="{BD9BB85E-96F6-462F-81A5-294AD709803B}" dt="2021-09-14T01:38:42.881" v="1173" actId="478"/>
          <ac:spMkLst>
            <pc:docMk/>
            <pc:sldMk cId="1077193318" sldId="387"/>
            <ac:spMk id="2" creationId="{CF1CF4F4-8785-4296-A99C-646690AE7C14}"/>
          </ac:spMkLst>
        </pc:spChg>
        <pc:spChg chg="add del mod">
          <ac:chgData name="Kapil Das" userId="c603251cebba0721" providerId="LiveId" clId="{BD9BB85E-96F6-462F-81A5-294AD709803B}" dt="2021-09-14T01:38:44.325" v="1174" actId="478"/>
          <ac:spMkLst>
            <pc:docMk/>
            <pc:sldMk cId="1077193318" sldId="387"/>
            <ac:spMk id="4" creationId="{98B2EBD1-5D12-4E1E-90C7-6B79A2A4751F}"/>
          </ac:spMkLst>
        </pc:spChg>
      </pc:sldChg>
      <pc:sldChg chg="addSp delSp modSp new mod modAnim">
        <pc:chgData name="Kapil Das" userId="c603251cebba0721" providerId="LiveId" clId="{BD9BB85E-96F6-462F-81A5-294AD709803B}" dt="2021-09-15T14:41:04.762" v="4367"/>
        <pc:sldMkLst>
          <pc:docMk/>
          <pc:sldMk cId="3021610291" sldId="387"/>
        </pc:sldMkLst>
        <pc:spChg chg="add del mod">
          <ac:chgData name="Kapil Das" userId="c603251cebba0721" providerId="LiveId" clId="{BD9BB85E-96F6-462F-81A5-294AD709803B}" dt="2021-09-14T01:39:18.418" v="1180"/>
          <ac:spMkLst>
            <pc:docMk/>
            <pc:sldMk cId="3021610291" sldId="387"/>
            <ac:spMk id="2" creationId="{1AF9618B-1005-4EC0-8BB8-66301F0AC01D}"/>
          </ac:spMkLst>
        </pc:spChg>
        <pc:spChg chg="add del mod">
          <ac:chgData name="Kapil Das" userId="c603251cebba0721" providerId="LiveId" clId="{BD9BB85E-96F6-462F-81A5-294AD709803B}" dt="2021-09-14T01:39:18.418" v="1180"/>
          <ac:spMkLst>
            <pc:docMk/>
            <pc:sldMk cId="3021610291" sldId="387"/>
            <ac:spMk id="3" creationId="{F3E54D69-BCB2-4B34-9375-91BCD0597237}"/>
          </ac:spMkLst>
        </pc:spChg>
        <pc:spChg chg="add mod">
          <ac:chgData name="Kapil Das" userId="c603251cebba0721" providerId="LiveId" clId="{BD9BB85E-96F6-462F-81A5-294AD709803B}" dt="2021-09-14T01:40:07.600" v="1194" actId="1076"/>
          <ac:spMkLst>
            <pc:docMk/>
            <pc:sldMk cId="3021610291" sldId="387"/>
            <ac:spMk id="4" creationId="{D9E7AAF4-EE82-4F80-B5BC-2E65BDF9307C}"/>
          </ac:spMkLst>
        </pc:spChg>
        <pc:spChg chg="add mod">
          <ac:chgData name="Kapil Das" userId="c603251cebba0721" providerId="LiveId" clId="{BD9BB85E-96F6-462F-81A5-294AD709803B}" dt="2021-09-14T01:40:01.643" v="1192" actId="1076"/>
          <ac:spMkLst>
            <pc:docMk/>
            <pc:sldMk cId="3021610291" sldId="387"/>
            <ac:spMk id="5" creationId="{2C488419-37E7-4EB1-B630-4F58A4EB0414}"/>
          </ac:spMkLst>
        </pc:spChg>
      </pc:sldChg>
      <pc:sldChg chg="addSp modSp new mod modAnim">
        <pc:chgData name="Kapil Das" userId="c603251cebba0721" providerId="LiveId" clId="{BD9BB85E-96F6-462F-81A5-294AD709803B}" dt="2021-09-14T01:45:33.850" v="1378"/>
        <pc:sldMkLst>
          <pc:docMk/>
          <pc:sldMk cId="2414725904" sldId="388"/>
        </pc:sldMkLst>
        <pc:spChg chg="add mod">
          <ac:chgData name="Kapil Das" userId="c603251cebba0721" providerId="LiveId" clId="{BD9BB85E-96F6-462F-81A5-294AD709803B}" dt="2021-09-14T01:42:27.695" v="1335" actId="14100"/>
          <ac:spMkLst>
            <pc:docMk/>
            <pc:sldMk cId="2414725904" sldId="388"/>
            <ac:spMk id="2" creationId="{4F05E429-C14D-44EE-A262-0519962B8ACB}"/>
          </ac:spMkLst>
        </pc:spChg>
        <pc:spChg chg="mod">
          <ac:chgData name="Kapil Das" userId="c603251cebba0721" providerId="LiveId" clId="{BD9BB85E-96F6-462F-81A5-294AD709803B}" dt="2021-09-14T01:40:54.954" v="1200" actId="404"/>
          <ac:spMkLst>
            <pc:docMk/>
            <pc:sldMk cId="2414725904" sldId="388"/>
            <ac:spMk id="4" creationId="{55069925-3C67-4E06-9BFD-96902B817EAA}"/>
          </ac:spMkLst>
        </pc:spChg>
        <pc:spChg chg="mod">
          <ac:chgData name="Kapil Das" userId="c603251cebba0721" providerId="LiveId" clId="{BD9BB85E-96F6-462F-81A5-294AD709803B}" dt="2021-09-14T01:40:54.954" v="1200" actId="404"/>
          <ac:spMkLst>
            <pc:docMk/>
            <pc:sldMk cId="2414725904" sldId="388"/>
            <ac:spMk id="5" creationId="{069055EA-DD6A-4FFC-899E-758E1C428A36}"/>
          </ac:spMkLst>
        </pc:spChg>
        <pc:spChg chg="add mod">
          <ac:chgData name="Kapil Das" userId="c603251cebba0721" providerId="LiveId" clId="{BD9BB85E-96F6-462F-81A5-294AD709803B}" dt="2021-09-14T01:42:33.921" v="1337" actId="14100"/>
          <ac:spMkLst>
            <pc:docMk/>
            <pc:sldMk cId="2414725904" sldId="388"/>
            <ac:spMk id="6" creationId="{EF96FB78-CDC6-469D-817A-80B9C09FF1A1}"/>
          </ac:spMkLst>
        </pc:spChg>
        <pc:spChg chg="mod">
          <ac:chgData name="Kapil Das" userId="c603251cebba0721" providerId="LiveId" clId="{BD9BB85E-96F6-462F-81A5-294AD709803B}" dt="2021-09-14T01:40:34.484" v="1196"/>
          <ac:spMkLst>
            <pc:docMk/>
            <pc:sldMk cId="2414725904" sldId="388"/>
            <ac:spMk id="8" creationId="{761666E2-2E68-4E93-B29E-F8F52562251F}"/>
          </ac:spMkLst>
        </pc:spChg>
        <pc:spChg chg="mod">
          <ac:chgData name="Kapil Das" userId="c603251cebba0721" providerId="LiveId" clId="{BD9BB85E-96F6-462F-81A5-294AD709803B}" dt="2021-09-14T01:40:34.484" v="1196"/>
          <ac:spMkLst>
            <pc:docMk/>
            <pc:sldMk cId="2414725904" sldId="388"/>
            <ac:spMk id="9" creationId="{1A674CA4-321A-417C-8F5B-38098021C1D6}"/>
          </ac:spMkLst>
        </pc:spChg>
        <pc:spChg chg="add mod">
          <ac:chgData name="Kapil Das" userId="c603251cebba0721" providerId="LiveId" clId="{BD9BB85E-96F6-462F-81A5-294AD709803B}" dt="2021-09-14T01:42:36.029" v="1338" actId="1076"/>
          <ac:spMkLst>
            <pc:docMk/>
            <pc:sldMk cId="2414725904" sldId="388"/>
            <ac:spMk id="10" creationId="{654BF2F3-2AB5-4BF7-A4E1-2C5791725550}"/>
          </ac:spMkLst>
        </pc:spChg>
        <pc:spChg chg="mod">
          <ac:chgData name="Kapil Das" userId="c603251cebba0721" providerId="LiveId" clId="{BD9BB85E-96F6-462F-81A5-294AD709803B}" dt="2021-09-14T01:40:54.954" v="1200" actId="404"/>
          <ac:spMkLst>
            <pc:docMk/>
            <pc:sldMk cId="2414725904" sldId="388"/>
            <ac:spMk id="12" creationId="{A782A6DA-0FA0-42A0-8154-568AA1A3348A}"/>
          </ac:spMkLst>
        </pc:spChg>
        <pc:spChg chg="mod">
          <ac:chgData name="Kapil Das" userId="c603251cebba0721" providerId="LiveId" clId="{BD9BB85E-96F6-462F-81A5-294AD709803B}" dt="2021-09-14T01:40:54.954" v="1200" actId="404"/>
          <ac:spMkLst>
            <pc:docMk/>
            <pc:sldMk cId="2414725904" sldId="388"/>
            <ac:spMk id="13" creationId="{857A3E0B-547B-4458-85B4-A51CDD2047F4}"/>
          </ac:spMkLst>
        </pc:spChg>
        <pc:spChg chg="add mod">
          <ac:chgData name="Kapil Das" userId="c603251cebba0721" providerId="LiveId" clId="{BD9BB85E-96F6-462F-81A5-294AD709803B}" dt="2021-09-14T01:42:39.527" v="1339" actId="1076"/>
          <ac:spMkLst>
            <pc:docMk/>
            <pc:sldMk cId="2414725904" sldId="388"/>
            <ac:spMk id="14" creationId="{AEB626AD-7F37-4825-B1E7-6F30E3ECC6B4}"/>
          </ac:spMkLst>
        </pc:spChg>
        <pc:spChg chg="mod">
          <ac:chgData name="Kapil Das" userId="c603251cebba0721" providerId="LiveId" clId="{BD9BB85E-96F6-462F-81A5-294AD709803B}" dt="2021-09-14T01:40:54.954" v="1200" actId="404"/>
          <ac:spMkLst>
            <pc:docMk/>
            <pc:sldMk cId="2414725904" sldId="388"/>
            <ac:spMk id="16" creationId="{E62BC340-9234-4305-9B2E-0CA4CF88B9B4}"/>
          </ac:spMkLst>
        </pc:spChg>
        <pc:spChg chg="mod">
          <ac:chgData name="Kapil Das" userId="c603251cebba0721" providerId="LiveId" clId="{BD9BB85E-96F6-462F-81A5-294AD709803B}" dt="2021-09-14T01:40:54.954" v="1200" actId="404"/>
          <ac:spMkLst>
            <pc:docMk/>
            <pc:sldMk cId="2414725904" sldId="388"/>
            <ac:spMk id="17" creationId="{B2A547E7-6A64-4BB0-A33B-1C6A21175457}"/>
          </ac:spMkLst>
        </pc:spChg>
        <pc:spChg chg="add mod">
          <ac:chgData name="Kapil Das" userId="c603251cebba0721" providerId="LiveId" clId="{BD9BB85E-96F6-462F-81A5-294AD709803B}" dt="2021-09-14T01:44:30.100" v="1371" actId="1076"/>
          <ac:spMkLst>
            <pc:docMk/>
            <pc:sldMk cId="2414725904" sldId="388"/>
            <ac:spMk id="18" creationId="{17DFEA4A-EDD9-4153-88BE-9C8A83500A9F}"/>
          </ac:spMkLst>
        </pc:spChg>
        <pc:spChg chg="mod">
          <ac:chgData name="Kapil Das" userId="c603251cebba0721" providerId="LiveId" clId="{BD9BB85E-96F6-462F-81A5-294AD709803B}" dt="2021-09-14T01:40:34.484" v="1196"/>
          <ac:spMkLst>
            <pc:docMk/>
            <pc:sldMk cId="2414725904" sldId="388"/>
            <ac:spMk id="20" creationId="{6393F467-4819-4632-8E34-0485AA1BCEE7}"/>
          </ac:spMkLst>
        </pc:spChg>
        <pc:spChg chg="mod">
          <ac:chgData name="Kapil Das" userId="c603251cebba0721" providerId="LiveId" clId="{BD9BB85E-96F6-462F-81A5-294AD709803B}" dt="2021-09-14T01:43:55.620" v="1364" actId="14100"/>
          <ac:spMkLst>
            <pc:docMk/>
            <pc:sldMk cId="2414725904" sldId="388"/>
            <ac:spMk id="21" creationId="{FDACF661-F78C-4B15-B026-371C1B09E9B5}"/>
          </ac:spMkLst>
        </pc:spChg>
        <pc:spChg chg="add mod">
          <ac:chgData name="Kapil Das" userId="c603251cebba0721" providerId="LiveId" clId="{BD9BB85E-96F6-462F-81A5-294AD709803B}" dt="2021-09-14T01:44:28.919" v="1370" actId="1076"/>
          <ac:spMkLst>
            <pc:docMk/>
            <pc:sldMk cId="2414725904" sldId="388"/>
            <ac:spMk id="22" creationId="{7DDC463F-C171-47BC-B8EE-BE2C72370607}"/>
          </ac:spMkLst>
        </pc:spChg>
        <pc:spChg chg="add mod">
          <ac:chgData name="Kapil Das" userId="c603251cebba0721" providerId="LiveId" clId="{BD9BB85E-96F6-462F-81A5-294AD709803B}" dt="2021-09-14T01:44:34.438" v="1374" actId="1076"/>
          <ac:spMkLst>
            <pc:docMk/>
            <pc:sldMk cId="2414725904" sldId="388"/>
            <ac:spMk id="23" creationId="{17A40E50-BC1C-4D8A-9F33-EA8C449AC122}"/>
          </ac:spMkLst>
        </pc:spChg>
        <pc:grpChg chg="add mod">
          <ac:chgData name="Kapil Das" userId="c603251cebba0721" providerId="LiveId" clId="{BD9BB85E-96F6-462F-81A5-294AD709803B}" dt="2021-09-14T01:43:26.052" v="1353" actId="14100"/>
          <ac:grpSpMkLst>
            <pc:docMk/>
            <pc:sldMk cId="2414725904" sldId="388"/>
            <ac:grpSpMk id="3" creationId="{90664863-2D2F-4688-B1FA-0C65FD145AE4}"/>
          </ac:grpSpMkLst>
        </pc:grpChg>
        <pc:grpChg chg="add mod">
          <ac:chgData name="Kapil Das" userId="c603251cebba0721" providerId="LiveId" clId="{BD9BB85E-96F6-462F-81A5-294AD709803B}" dt="2021-09-14T01:43:22.912" v="1352" actId="14100"/>
          <ac:grpSpMkLst>
            <pc:docMk/>
            <pc:sldMk cId="2414725904" sldId="388"/>
            <ac:grpSpMk id="7" creationId="{5A813947-D35B-4771-A542-EAD017E79CD1}"/>
          </ac:grpSpMkLst>
        </pc:grpChg>
        <pc:grpChg chg="add mod">
          <ac:chgData name="Kapil Das" userId="c603251cebba0721" providerId="LiveId" clId="{BD9BB85E-96F6-462F-81A5-294AD709803B}" dt="2021-09-14T01:43:28.229" v="1354" actId="14100"/>
          <ac:grpSpMkLst>
            <pc:docMk/>
            <pc:sldMk cId="2414725904" sldId="388"/>
            <ac:grpSpMk id="11" creationId="{449E603E-FF13-425C-8D5E-283B65C6FC10}"/>
          </ac:grpSpMkLst>
        </pc:grpChg>
        <pc:grpChg chg="add mod">
          <ac:chgData name="Kapil Das" userId="c603251cebba0721" providerId="LiveId" clId="{BD9BB85E-96F6-462F-81A5-294AD709803B}" dt="2021-09-14T01:43:30.849" v="1355" actId="14100"/>
          <ac:grpSpMkLst>
            <pc:docMk/>
            <pc:sldMk cId="2414725904" sldId="388"/>
            <ac:grpSpMk id="15" creationId="{4304E807-80C8-476D-84E8-1458B300ACDA}"/>
          </ac:grpSpMkLst>
        </pc:grpChg>
        <pc:grpChg chg="add mod">
          <ac:chgData name="Kapil Das" userId="c603251cebba0721" providerId="LiveId" clId="{BD9BB85E-96F6-462F-81A5-294AD709803B}" dt="2021-09-14T01:44:31.951" v="1372" actId="1076"/>
          <ac:grpSpMkLst>
            <pc:docMk/>
            <pc:sldMk cId="2414725904" sldId="388"/>
            <ac:grpSpMk id="19" creationId="{7A97BCE1-A28E-4C4E-83D4-27C72F6CABB1}"/>
          </ac:grpSpMkLst>
        </pc:grpChg>
      </pc:sldChg>
      <pc:sldChg chg="modSp mod modClrScheme chgLayout">
        <pc:chgData name="Kapil Das" userId="c603251cebba0721" providerId="LiveId" clId="{BD9BB85E-96F6-462F-81A5-294AD709803B}" dt="2021-09-15T13:57:37.799" v="3335" actId="26606"/>
        <pc:sldMkLst>
          <pc:docMk/>
          <pc:sldMk cId="3064638575" sldId="390"/>
        </pc:sldMkLst>
        <pc:spChg chg="mod">
          <ac:chgData name="Kapil Das" userId="c603251cebba0721" providerId="LiveId" clId="{BD9BB85E-96F6-462F-81A5-294AD709803B}" dt="2021-09-15T13:57:37.799" v="3335" actId="26606"/>
          <ac:spMkLst>
            <pc:docMk/>
            <pc:sldMk cId="3064638575" sldId="390"/>
            <ac:spMk id="2" creationId="{B444844F-1CD4-4789-97F5-8F32DC636E22}"/>
          </ac:spMkLst>
        </pc:spChg>
        <pc:spChg chg="mod">
          <ac:chgData name="Kapil Das" userId="c603251cebba0721" providerId="LiveId" clId="{BD9BB85E-96F6-462F-81A5-294AD709803B}" dt="2021-09-15T13:57:37.799" v="3335" actId="26606"/>
          <ac:spMkLst>
            <pc:docMk/>
            <pc:sldMk cId="3064638575" sldId="390"/>
            <ac:spMk id="4" creationId="{88BBAC8D-6ED9-4901-96A9-3002A296A954}"/>
          </ac:spMkLst>
        </pc:spChg>
        <pc:picChg chg="mod ord">
          <ac:chgData name="Kapil Das" userId="c603251cebba0721" providerId="LiveId" clId="{BD9BB85E-96F6-462F-81A5-294AD709803B}" dt="2021-09-15T13:57:37.799" v="3335" actId="26606"/>
          <ac:picMkLst>
            <pc:docMk/>
            <pc:sldMk cId="3064638575" sldId="390"/>
            <ac:picMk id="6" creationId="{8F44A43D-8F15-4062-933C-380A6FCC1791}"/>
          </ac:picMkLst>
        </pc:picChg>
      </pc:sldChg>
      <pc:sldChg chg="addSp delSp modSp mod">
        <pc:chgData name="Kapil Das" userId="c603251cebba0721" providerId="LiveId" clId="{BD9BB85E-96F6-462F-81A5-294AD709803B}" dt="2021-09-15T11:30:23.084" v="3117" actId="404"/>
        <pc:sldMkLst>
          <pc:docMk/>
          <pc:sldMk cId="3293349164" sldId="391"/>
        </pc:sldMkLst>
        <pc:spChg chg="mod">
          <ac:chgData name="Kapil Das" userId="c603251cebba0721" providerId="LiveId" clId="{BD9BB85E-96F6-462F-81A5-294AD709803B}" dt="2021-09-15T11:30:23.084" v="3117" actId="404"/>
          <ac:spMkLst>
            <pc:docMk/>
            <pc:sldMk cId="3293349164" sldId="391"/>
            <ac:spMk id="2" creationId="{4D5752D5-ACB4-4F7C-9D8F-1A12D4381530}"/>
          </ac:spMkLst>
        </pc:spChg>
        <pc:spChg chg="add mod">
          <ac:chgData name="Kapil Das" userId="c603251cebba0721" providerId="LiveId" clId="{BD9BB85E-96F6-462F-81A5-294AD709803B}" dt="2021-09-15T11:08:54.630" v="2358" actId="20577"/>
          <ac:spMkLst>
            <pc:docMk/>
            <pc:sldMk cId="3293349164" sldId="391"/>
            <ac:spMk id="3" creationId="{4EDF66EF-26CA-44F7-907A-0A8AADFFF3BF}"/>
          </ac:spMkLst>
        </pc:spChg>
        <pc:spChg chg="del mod">
          <ac:chgData name="Kapil Das" userId="c603251cebba0721" providerId="LiveId" clId="{BD9BB85E-96F6-462F-81A5-294AD709803B}" dt="2021-09-15T10:07:52.827" v="2098"/>
          <ac:spMkLst>
            <pc:docMk/>
            <pc:sldMk cId="3293349164" sldId="391"/>
            <ac:spMk id="26" creationId="{19EE1A2E-0B9C-427E-A074-CDDD67FBA661}"/>
          </ac:spMkLst>
        </pc:spChg>
      </pc:sldChg>
      <pc:sldChg chg="modSp mod ord modAnim">
        <pc:chgData name="Kapil Das" userId="c603251cebba0721" providerId="LiveId" clId="{BD9BB85E-96F6-462F-81A5-294AD709803B}" dt="2021-09-15T14:51:46.346" v="4369"/>
        <pc:sldMkLst>
          <pc:docMk/>
          <pc:sldMk cId="367290777" sldId="392"/>
        </pc:sldMkLst>
        <pc:spChg chg="mod">
          <ac:chgData name="Kapil Das" userId="c603251cebba0721" providerId="LiveId" clId="{BD9BB85E-96F6-462F-81A5-294AD709803B}" dt="2021-09-15T13:30:25.740" v="3284" actId="5793"/>
          <ac:spMkLst>
            <pc:docMk/>
            <pc:sldMk cId="367290777" sldId="392"/>
            <ac:spMk id="3" creationId="{E3DE7194-6102-41F5-97CB-CDC0F68F7777}"/>
          </ac:spMkLst>
        </pc:spChg>
      </pc:sldChg>
      <pc:sldChg chg="addSp delSp modSp new mod modAnim">
        <pc:chgData name="Kapil Das" userId="c603251cebba0721" providerId="LiveId" clId="{BD9BB85E-96F6-462F-81A5-294AD709803B}" dt="2021-09-15T11:30:49.426" v="3119"/>
        <pc:sldMkLst>
          <pc:docMk/>
          <pc:sldMk cId="1174675833" sldId="393"/>
        </pc:sldMkLst>
        <pc:spChg chg="mod">
          <ac:chgData name="Kapil Das" userId="c603251cebba0721" providerId="LiveId" clId="{BD9BB85E-96F6-462F-81A5-294AD709803B}" dt="2021-09-15T11:30:49.426" v="3119"/>
          <ac:spMkLst>
            <pc:docMk/>
            <pc:sldMk cId="1174675833" sldId="393"/>
            <ac:spMk id="2" creationId="{422EF832-D476-4FF3-BDC7-51766F17EB84}"/>
          </ac:spMkLst>
        </pc:spChg>
        <pc:spChg chg="add mod">
          <ac:chgData name="Kapil Das" userId="c603251cebba0721" providerId="LiveId" clId="{BD9BB85E-96F6-462F-81A5-294AD709803B}" dt="2021-09-15T09:14:00.756" v="1989" actId="164"/>
          <ac:spMkLst>
            <pc:docMk/>
            <pc:sldMk cId="1174675833" sldId="393"/>
            <ac:spMk id="5" creationId="{24331FA8-2C33-464E-AE6F-96C9BB104526}"/>
          </ac:spMkLst>
        </pc:spChg>
        <pc:spChg chg="add mod">
          <ac:chgData name="Kapil Das" userId="c603251cebba0721" providerId="LiveId" clId="{BD9BB85E-96F6-462F-81A5-294AD709803B}" dt="2021-09-15T09:14:00.756" v="1989" actId="164"/>
          <ac:spMkLst>
            <pc:docMk/>
            <pc:sldMk cId="1174675833" sldId="393"/>
            <ac:spMk id="6" creationId="{B62F6396-69E3-4533-9A78-5039D088D7D0}"/>
          </ac:spMkLst>
        </pc:spChg>
        <pc:spChg chg="add mod">
          <ac:chgData name="Kapil Das" userId="c603251cebba0721" providerId="LiveId" clId="{BD9BB85E-96F6-462F-81A5-294AD709803B}" dt="2021-09-15T09:14:00.756" v="1989" actId="164"/>
          <ac:spMkLst>
            <pc:docMk/>
            <pc:sldMk cId="1174675833" sldId="393"/>
            <ac:spMk id="7" creationId="{C1C4447C-0588-4877-87D0-AE5CD0FA16F8}"/>
          </ac:spMkLst>
        </pc:spChg>
        <pc:spChg chg="add mod">
          <ac:chgData name="Kapil Das" userId="c603251cebba0721" providerId="LiveId" clId="{BD9BB85E-96F6-462F-81A5-294AD709803B}" dt="2021-09-15T09:14:00.756" v="1989" actId="164"/>
          <ac:spMkLst>
            <pc:docMk/>
            <pc:sldMk cId="1174675833" sldId="393"/>
            <ac:spMk id="8" creationId="{95B65F3C-65D9-45EB-B145-806942ED84CE}"/>
          </ac:spMkLst>
        </pc:spChg>
        <pc:spChg chg="add mod">
          <ac:chgData name="Kapil Das" userId="c603251cebba0721" providerId="LiveId" clId="{BD9BB85E-96F6-462F-81A5-294AD709803B}" dt="2021-09-15T09:14:00.756" v="1989" actId="164"/>
          <ac:spMkLst>
            <pc:docMk/>
            <pc:sldMk cId="1174675833" sldId="393"/>
            <ac:spMk id="9" creationId="{FF87656B-9531-4755-ADD2-40058B1A72D5}"/>
          </ac:spMkLst>
        </pc:spChg>
        <pc:spChg chg="add mod">
          <ac:chgData name="Kapil Das" userId="c603251cebba0721" providerId="LiveId" clId="{BD9BB85E-96F6-462F-81A5-294AD709803B}" dt="2021-09-15T09:14:00.756" v="1989" actId="164"/>
          <ac:spMkLst>
            <pc:docMk/>
            <pc:sldMk cId="1174675833" sldId="393"/>
            <ac:spMk id="10" creationId="{81A020FB-86B9-42A1-B498-73E7A9D86D4D}"/>
          </ac:spMkLst>
        </pc:spChg>
        <pc:spChg chg="add mod">
          <ac:chgData name="Kapil Das" userId="c603251cebba0721" providerId="LiveId" clId="{BD9BB85E-96F6-462F-81A5-294AD709803B}" dt="2021-09-15T09:14:44.530" v="2024" actId="164"/>
          <ac:spMkLst>
            <pc:docMk/>
            <pc:sldMk cId="1174675833" sldId="393"/>
            <ac:spMk id="12" creationId="{DC930825-A7C1-434A-BBA7-2E4ED15A57EA}"/>
          </ac:spMkLst>
        </pc:spChg>
        <pc:spChg chg="add mod">
          <ac:chgData name="Kapil Das" userId="c603251cebba0721" providerId="LiveId" clId="{BD9BB85E-96F6-462F-81A5-294AD709803B}" dt="2021-09-15T09:14:44.530" v="2024" actId="164"/>
          <ac:spMkLst>
            <pc:docMk/>
            <pc:sldMk cId="1174675833" sldId="393"/>
            <ac:spMk id="13" creationId="{FF148148-3347-4AFC-90FE-50F88969D315}"/>
          </ac:spMkLst>
        </pc:spChg>
        <pc:spChg chg="add mod">
          <ac:chgData name="Kapil Das" userId="c603251cebba0721" providerId="LiveId" clId="{BD9BB85E-96F6-462F-81A5-294AD709803B}" dt="2021-09-15T09:14:44.530" v="2024" actId="164"/>
          <ac:spMkLst>
            <pc:docMk/>
            <pc:sldMk cId="1174675833" sldId="393"/>
            <ac:spMk id="14" creationId="{B75278E7-7B38-46F9-95BF-8BC63C1623B1}"/>
          </ac:spMkLst>
        </pc:spChg>
        <pc:spChg chg="add mod">
          <ac:chgData name="Kapil Das" userId="c603251cebba0721" providerId="LiveId" clId="{BD9BB85E-96F6-462F-81A5-294AD709803B}" dt="2021-09-15T09:14:44.530" v="2024" actId="164"/>
          <ac:spMkLst>
            <pc:docMk/>
            <pc:sldMk cId="1174675833" sldId="393"/>
            <ac:spMk id="15" creationId="{4CEE96E0-EBD1-4265-9CCB-EDFFF230AEFC}"/>
          </ac:spMkLst>
        </pc:spChg>
        <pc:spChg chg="add mod">
          <ac:chgData name="Kapil Das" userId="c603251cebba0721" providerId="LiveId" clId="{BD9BB85E-96F6-462F-81A5-294AD709803B}" dt="2021-09-15T09:14:44.530" v="2024" actId="164"/>
          <ac:spMkLst>
            <pc:docMk/>
            <pc:sldMk cId="1174675833" sldId="393"/>
            <ac:spMk id="16" creationId="{C883F8DD-CC8D-4650-B109-3E2B60AD2562}"/>
          </ac:spMkLst>
        </pc:spChg>
        <pc:spChg chg="add mod">
          <ac:chgData name="Kapil Das" userId="c603251cebba0721" providerId="LiveId" clId="{BD9BB85E-96F6-462F-81A5-294AD709803B}" dt="2021-09-15T09:14:44.530" v="2024" actId="164"/>
          <ac:spMkLst>
            <pc:docMk/>
            <pc:sldMk cId="1174675833" sldId="393"/>
            <ac:spMk id="17" creationId="{71437984-B96F-42BA-85A7-6792F2C02781}"/>
          </ac:spMkLst>
        </pc:spChg>
        <pc:spChg chg="add mod">
          <ac:chgData name="Kapil Das" userId="c603251cebba0721" providerId="LiveId" clId="{BD9BB85E-96F6-462F-81A5-294AD709803B}" dt="2021-09-15T09:14:44.530" v="2024" actId="164"/>
          <ac:spMkLst>
            <pc:docMk/>
            <pc:sldMk cId="1174675833" sldId="393"/>
            <ac:spMk id="18" creationId="{39F8BF21-FE08-4D23-BA73-49C32A50202B}"/>
          </ac:spMkLst>
        </pc:spChg>
        <pc:spChg chg="add mod">
          <ac:chgData name="Kapil Das" userId="c603251cebba0721" providerId="LiveId" clId="{BD9BB85E-96F6-462F-81A5-294AD709803B}" dt="2021-09-15T11:14:09.103" v="2457" actId="1037"/>
          <ac:spMkLst>
            <pc:docMk/>
            <pc:sldMk cId="1174675833" sldId="393"/>
            <ac:spMk id="21" creationId="{1B8E71D1-8E0B-40B1-9B26-0D4080137268}"/>
          </ac:spMkLst>
        </pc:spChg>
        <pc:spChg chg="add mod">
          <ac:chgData name="Kapil Das" userId="c603251cebba0721" providerId="LiveId" clId="{BD9BB85E-96F6-462F-81A5-294AD709803B}" dt="2021-09-15T09:46:29.091" v="2035" actId="164"/>
          <ac:spMkLst>
            <pc:docMk/>
            <pc:sldMk cId="1174675833" sldId="393"/>
            <ac:spMk id="22" creationId="{D04B5308-E8D1-4F86-9767-AB188FDAF601}"/>
          </ac:spMkLst>
        </pc:spChg>
        <pc:spChg chg="add mod">
          <ac:chgData name="Kapil Das" userId="c603251cebba0721" providerId="LiveId" clId="{BD9BB85E-96F6-462F-81A5-294AD709803B}" dt="2021-09-15T11:14:09.103" v="2457" actId="1037"/>
          <ac:spMkLst>
            <pc:docMk/>
            <pc:sldMk cId="1174675833" sldId="393"/>
            <ac:spMk id="24" creationId="{79F969EB-CBF0-453B-92DB-33C4484747AA}"/>
          </ac:spMkLst>
        </pc:spChg>
        <pc:spChg chg="add mod">
          <ac:chgData name="Kapil Das" userId="c603251cebba0721" providerId="LiveId" clId="{BD9BB85E-96F6-462F-81A5-294AD709803B}" dt="2021-09-15T11:14:09.103" v="2457" actId="1037"/>
          <ac:spMkLst>
            <pc:docMk/>
            <pc:sldMk cId="1174675833" sldId="393"/>
            <ac:spMk id="25" creationId="{7040B8B7-B082-480C-BABC-CF970C2F659D}"/>
          </ac:spMkLst>
        </pc:spChg>
        <pc:spChg chg="add mod">
          <ac:chgData name="Kapil Das" userId="c603251cebba0721" providerId="LiveId" clId="{BD9BB85E-96F6-462F-81A5-294AD709803B}" dt="2021-09-15T11:14:09.103" v="2457" actId="1037"/>
          <ac:spMkLst>
            <pc:docMk/>
            <pc:sldMk cId="1174675833" sldId="393"/>
            <ac:spMk id="26" creationId="{9A82D19A-54C9-4ED3-ADE1-C6F11386B5EE}"/>
          </ac:spMkLst>
        </pc:spChg>
        <pc:spChg chg="add mod">
          <ac:chgData name="Kapil Das" userId="c603251cebba0721" providerId="LiveId" clId="{BD9BB85E-96F6-462F-81A5-294AD709803B}" dt="2021-09-15T11:14:09.103" v="2457" actId="1037"/>
          <ac:spMkLst>
            <pc:docMk/>
            <pc:sldMk cId="1174675833" sldId="393"/>
            <ac:spMk id="27" creationId="{DF7A644D-FA3A-48B4-AB29-3AF7870B0EC5}"/>
          </ac:spMkLst>
        </pc:spChg>
        <pc:spChg chg="add mod">
          <ac:chgData name="Kapil Das" userId="c603251cebba0721" providerId="LiveId" clId="{BD9BB85E-96F6-462F-81A5-294AD709803B}" dt="2021-09-15T11:14:09.103" v="2457" actId="1037"/>
          <ac:spMkLst>
            <pc:docMk/>
            <pc:sldMk cId="1174675833" sldId="393"/>
            <ac:spMk id="28" creationId="{D99C6F3B-5BAC-4055-9833-0CCF7C453A95}"/>
          </ac:spMkLst>
        </pc:spChg>
        <pc:spChg chg="add mod">
          <ac:chgData name="Kapil Das" userId="c603251cebba0721" providerId="LiveId" clId="{BD9BB85E-96F6-462F-81A5-294AD709803B}" dt="2021-09-15T11:14:22.805" v="2460" actId="1076"/>
          <ac:spMkLst>
            <pc:docMk/>
            <pc:sldMk cId="1174675833" sldId="393"/>
            <ac:spMk id="29" creationId="{46F5E836-511D-4693-890A-F3EFE8F67D75}"/>
          </ac:spMkLst>
        </pc:spChg>
        <pc:spChg chg="add mod ord">
          <ac:chgData name="Kapil Das" userId="c603251cebba0721" providerId="LiveId" clId="{BD9BB85E-96F6-462F-81A5-294AD709803B}" dt="2021-09-15T11:14:09.103" v="2457" actId="1037"/>
          <ac:spMkLst>
            <pc:docMk/>
            <pc:sldMk cId="1174675833" sldId="393"/>
            <ac:spMk id="30" creationId="{FFDD51DA-689F-4B18-9048-639A556E88C0}"/>
          </ac:spMkLst>
        </pc:spChg>
        <pc:spChg chg="add mod ord">
          <ac:chgData name="Kapil Das" userId="c603251cebba0721" providerId="LiveId" clId="{BD9BB85E-96F6-462F-81A5-294AD709803B}" dt="2021-09-15T11:14:09.103" v="2457" actId="1037"/>
          <ac:spMkLst>
            <pc:docMk/>
            <pc:sldMk cId="1174675833" sldId="393"/>
            <ac:spMk id="31" creationId="{8CA317AC-6738-4CC3-BE37-451BCD800D5E}"/>
          </ac:spMkLst>
        </pc:spChg>
        <pc:spChg chg="add del mod">
          <ac:chgData name="Kapil Das" userId="c603251cebba0721" providerId="LiveId" clId="{BD9BB85E-96F6-462F-81A5-294AD709803B}" dt="2021-09-15T11:12:22.804" v="2376" actId="478"/>
          <ac:spMkLst>
            <pc:docMk/>
            <pc:sldMk cId="1174675833" sldId="393"/>
            <ac:spMk id="32" creationId="{99C6EFDE-5E8E-4CFD-962E-E8665092A0E6}"/>
          </ac:spMkLst>
        </pc:spChg>
        <pc:spChg chg="add del mod">
          <ac:chgData name="Kapil Das" userId="c603251cebba0721" providerId="LiveId" clId="{BD9BB85E-96F6-462F-81A5-294AD709803B}" dt="2021-09-15T11:12:26.831" v="2378" actId="478"/>
          <ac:spMkLst>
            <pc:docMk/>
            <pc:sldMk cId="1174675833" sldId="393"/>
            <ac:spMk id="33" creationId="{5BE5396B-9051-4A96-991E-FD6B98920D8B}"/>
          </ac:spMkLst>
        </pc:spChg>
        <pc:spChg chg="add mod">
          <ac:chgData name="Kapil Das" userId="c603251cebba0721" providerId="LiveId" clId="{BD9BB85E-96F6-462F-81A5-294AD709803B}" dt="2021-09-15T11:14:09.103" v="2457" actId="1037"/>
          <ac:spMkLst>
            <pc:docMk/>
            <pc:sldMk cId="1174675833" sldId="393"/>
            <ac:spMk id="34" creationId="{7A2C210C-08A0-46AA-8DEC-F379F9D9E687}"/>
          </ac:spMkLst>
        </pc:spChg>
        <pc:spChg chg="add mod">
          <ac:chgData name="Kapil Das" userId="c603251cebba0721" providerId="LiveId" clId="{BD9BB85E-96F6-462F-81A5-294AD709803B}" dt="2021-09-15T11:14:09.103" v="2457" actId="1037"/>
          <ac:spMkLst>
            <pc:docMk/>
            <pc:sldMk cId="1174675833" sldId="393"/>
            <ac:spMk id="35" creationId="{734C90FC-9A85-40B8-94E5-3E4ABC073A87}"/>
          </ac:spMkLst>
        </pc:spChg>
        <pc:spChg chg="add mod">
          <ac:chgData name="Kapil Das" userId="c603251cebba0721" providerId="LiveId" clId="{BD9BB85E-96F6-462F-81A5-294AD709803B}" dt="2021-09-15T11:14:09.103" v="2457" actId="1037"/>
          <ac:spMkLst>
            <pc:docMk/>
            <pc:sldMk cId="1174675833" sldId="393"/>
            <ac:spMk id="36" creationId="{A2D34A2E-B80E-4BD8-9371-F2FABDF707D4}"/>
          </ac:spMkLst>
        </pc:spChg>
        <pc:spChg chg="add mod">
          <ac:chgData name="Kapil Das" userId="c603251cebba0721" providerId="LiveId" clId="{BD9BB85E-96F6-462F-81A5-294AD709803B}" dt="2021-09-15T11:14:09.103" v="2457" actId="1037"/>
          <ac:spMkLst>
            <pc:docMk/>
            <pc:sldMk cId="1174675833" sldId="393"/>
            <ac:spMk id="37" creationId="{4BCF9CFA-C720-40E9-90C6-2231C64BB07B}"/>
          </ac:spMkLst>
        </pc:spChg>
        <pc:spChg chg="add del mod">
          <ac:chgData name="Kapil Das" userId="c603251cebba0721" providerId="LiveId" clId="{BD9BB85E-96F6-462F-81A5-294AD709803B}" dt="2021-09-15T11:07:13.123" v="2257" actId="478"/>
          <ac:spMkLst>
            <pc:docMk/>
            <pc:sldMk cId="1174675833" sldId="393"/>
            <ac:spMk id="38" creationId="{5A3070AB-C802-484D-8E22-26512729AAA9}"/>
          </ac:spMkLst>
        </pc:spChg>
        <pc:spChg chg="add mod">
          <ac:chgData name="Kapil Das" userId="c603251cebba0721" providerId="LiveId" clId="{BD9BB85E-96F6-462F-81A5-294AD709803B}" dt="2021-09-15T11:14:09.103" v="2457" actId="1037"/>
          <ac:spMkLst>
            <pc:docMk/>
            <pc:sldMk cId="1174675833" sldId="393"/>
            <ac:spMk id="39" creationId="{9B4A16A8-DBDB-436E-BAFE-4E9324F7EAA1}"/>
          </ac:spMkLst>
        </pc:spChg>
        <pc:spChg chg="add mod">
          <ac:chgData name="Kapil Das" userId="c603251cebba0721" providerId="LiveId" clId="{BD9BB85E-96F6-462F-81A5-294AD709803B}" dt="2021-09-15T11:14:09.103" v="2457" actId="1037"/>
          <ac:spMkLst>
            <pc:docMk/>
            <pc:sldMk cId="1174675833" sldId="393"/>
            <ac:spMk id="40" creationId="{AF341715-D1DC-44F1-B02D-4018BAE44D99}"/>
          </ac:spMkLst>
        </pc:spChg>
        <pc:spChg chg="add mod">
          <ac:chgData name="Kapil Das" userId="c603251cebba0721" providerId="LiveId" clId="{BD9BB85E-96F6-462F-81A5-294AD709803B}" dt="2021-09-15T11:14:09.103" v="2457" actId="1037"/>
          <ac:spMkLst>
            <pc:docMk/>
            <pc:sldMk cId="1174675833" sldId="393"/>
            <ac:spMk id="41" creationId="{9494BDAF-5F08-49C0-BDBE-B0CB57686A6A}"/>
          </ac:spMkLst>
        </pc:spChg>
        <pc:spChg chg="add mod">
          <ac:chgData name="Kapil Das" userId="c603251cebba0721" providerId="LiveId" clId="{BD9BB85E-96F6-462F-81A5-294AD709803B}" dt="2021-09-15T11:14:09.103" v="2457" actId="1037"/>
          <ac:spMkLst>
            <pc:docMk/>
            <pc:sldMk cId="1174675833" sldId="393"/>
            <ac:spMk id="42" creationId="{16025F6F-384B-427E-8343-5F89F842BE3A}"/>
          </ac:spMkLst>
        </pc:spChg>
        <pc:spChg chg="add mod">
          <ac:chgData name="Kapil Das" userId="c603251cebba0721" providerId="LiveId" clId="{BD9BB85E-96F6-462F-81A5-294AD709803B}" dt="2021-09-15T11:16:41.423" v="2578" actId="20577"/>
          <ac:spMkLst>
            <pc:docMk/>
            <pc:sldMk cId="1174675833" sldId="393"/>
            <ac:spMk id="50" creationId="{151E9212-C68B-4A8A-BF4E-C91354B63D93}"/>
          </ac:spMkLst>
        </pc:spChg>
        <pc:spChg chg="add mod">
          <ac:chgData name="Kapil Das" userId="c603251cebba0721" providerId="LiveId" clId="{BD9BB85E-96F6-462F-81A5-294AD709803B}" dt="2021-09-15T11:19:52.606" v="2956" actId="20577"/>
          <ac:spMkLst>
            <pc:docMk/>
            <pc:sldMk cId="1174675833" sldId="393"/>
            <ac:spMk id="51" creationId="{EE43F27D-266A-4A97-8915-BED43CB56CE6}"/>
          </ac:spMkLst>
        </pc:spChg>
        <pc:grpChg chg="add mod">
          <ac:chgData name="Kapil Das" userId="c603251cebba0721" providerId="LiveId" clId="{BD9BB85E-96F6-462F-81A5-294AD709803B}" dt="2021-09-15T09:14:56.933" v="2026" actId="164"/>
          <ac:grpSpMkLst>
            <pc:docMk/>
            <pc:sldMk cId="1174675833" sldId="393"/>
            <ac:grpSpMk id="11" creationId="{30C68896-B4E5-48D9-A79B-D364E3C44CF3}"/>
          </ac:grpSpMkLst>
        </pc:grpChg>
        <pc:grpChg chg="add mod">
          <ac:chgData name="Kapil Das" userId="c603251cebba0721" providerId="LiveId" clId="{BD9BB85E-96F6-462F-81A5-294AD709803B}" dt="2021-09-15T09:14:56.933" v="2026" actId="164"/>
          <ac:grpSpMkLst>
            <pc:docMk/>
            <pc:sldMk cId="1174675833" sldId="393"/>
            <ac:grpSpMk id="19" creationId="{25AF9647-D95E-4680-BABC-416F6453ED81}"/>
          </ac:grpSpMkLst>
        </pc:grpChg>
        <pc:grpChg chg="add mod">
          <ac:chgData name="Kapil Das" userId="c603251cebba0721" providerId="LiveId" clId="{BD9BB85E-96F6-462F-81A5-294AD709803B}" dt="2021-09-15T09:46:29.091" v="2035" actId="164"/>
          <ac:grpSpMkLst>
            <pc:docMk/>
            <pc:sldMk cId="1174675833" sldId="393"/>
            <ac:grpSpMk id="20" creationId="{B7124352-96F2-489A-AF07-51CDD6B4D31C}"/>
          </ac:grpSpMkLst>
        </pc:grpChg>
        <pc:grpChg chg="add mod ord">
          <ac:chgData name="Kapil Das" userId="c603251cebba0721" providerId="LiveId" clId="{BD9BB85E-96F6-462F-81A5-294AD709803B}" dt="2021-09-15T11:14:09.103" v="2457" actId="1037"/>
          <ac:grpSpMkLst>
            <pc:docMk/>
            <pc:sldMk cId="1174675833" sldId="393"/>
            <ac:grpSpMk id="23" creationId="{0E54C832-2429-468A-A71F-0D6F607AC66A}"/>
          </ac:grpSpMkLst>
        </pc:grpChg>
        <pc:cxnChg chg="add mod">
          <ac:chgData name="Kapil Das" userId="c603251cebba0721" providerId="LiveId" clId="{BD9BB85E-96F6-462F-81A5-294AD709803B}" dt="2021-09-15T09:14:00.756" v="1989" actId="164"/>
          <ac:cxnSpMkLst>
            <pc:docMk/>
            <pc:sldMk cId="1174675833" sldId="393"/>
            <ac:cxnSpMk id="3" creationId="{397AD1C6-967A-4905-9489-FD9AA6CEE329}"/>
          </ac:cxnSpMkLst>
        </pc:cxnChg>
        <pc:cxnChg chg="add mod">
          <ac:chgData name="Kapil Das" userId="c603251cebba0721" providerId="LiveId" clId="{BD9BB85E-96F6-462F-81A5-294AD709803B}" dt="2021-09-15T09:14:00.756" v="1989" actId="164"/>
          <ac:cxnSpMkLst>
            <pc:docMk/>
            <pc:sldMk cId="1174675833" sldId="393"/>
            <ac:cxnSpMk id="4" creationId="{D36E9A1B-67BE-40A6-9094-6EFE1C7C6AC7}"/>
          </ac:cxnSpMkLst>
        </pc:cxnChg>
        <pc:cxnChg chg="add mod">
          <ac:chgData name="Kapil Das" userId="c603251cebba0721" providerId="LiveId" clId="{BD9BB85E-96F6-462F-81A5-294AD709803B}" dt="2021-09-15T11:15:18.913" v="2464" actId="14100"/>
          <ac:cxnSpMkLst>
            <pc:docMk/>
            <pc:sldMk cId="1174675833" sldId="393"/>
            <ac:cxnSpMk id="44" creationId="{0D13C126-D3C8-4710-9F6F-DDEE56430636}"/>
          </ac:cxnSpMkLst>
        </pc:cxnChg>
        <pc:cxnChg chg="add">
          <ac:chgData name="Kapil Das" userId="c603251cebba0721" providerId="LiveId" clId="{BD9BB85E-96F6-462F-81A5-294AD709803B}" dt="2021-09-15T11:15:02.414" v="2462" actId="11529"/>
          <ac:cxnSpMkLst>
            <pc:docMk/>
            <pc:sldMk cId="1174675833" sldId="393"/>
            <ac:cxnSpMk id="46" creationId="{E87BD159-A180-4023-8EEF-79C554F91C19}"/>
          </ac:cxnSpMkLst>
        </pc:cxnChg>
        <pc:cxnChg chg="add">
          <ac:chgData name="Kapil Das" userId="c603251cebba0721" providerId="LiveId" clId="{BD9BB85E-96F6-462F-81A5-294AD709803B}" dt="2021-09-15T11:15:10.907" v="2463" actId="11529"/>
          <ac:cxnSpMkLst>
            <pc:docMk/>
            <pc:sldMk cId="1174675833" sldId="393"/>
            <ac:cxnSpMk id="48" creationId="{B19051C1-8121-47AC-8656-6481A015322E}"/>
          </ac:cxnSpMkLst>
        </pc:cxnChg>
      </pc:sldChg>
      <pc:sldChg chg="new del">
        <pc:chgData name="Kapil Das" userId="c603251cebba0721" providerId="LiveId" clId="{BD9BB85E-96F6-462F-81A5-294AD709803B}" dt="2021-09-15T11:22:26.495" v="2966" actId="680"/>
        <pc:sldMkLst>
          <pc:docMk/>
          <pc:sldMk cId="2072848974" sldId="394"/>
        </pc:sldMkLst>
      </pc:sldChg>
      <pc:sldChg chg="addSp delSp modSp add mod modAnim">
        <pc:chgData name="Kapil Das" userId="c603251cebba0721" providerId="LiveId" clId="{BD9BB85E-96F6-462F-81A5-294AD709803B}" dt="2021-09-15T11:30:54.218" v="3120"/>
        <pc:sldMkLst>
          <pc:docMk/>
          <pc:sldMk cId="3448127475" sldId="394"/>
        </pc:sldMkLst>
        <pc:spChg chg="mod">
          <ac:chgData name="Kapil Das" userId="c603251cebba0721" providerId="LiveId" clId="{BD9BB85E-96F6-462F-81A5-294AD709803B}" dt="2021-09-15T11:30:54.218" v="3120"/>
          <ac:spMkLst>
            <pc:docMk/>
            <pc:sldMk cId="3448127475" sldId="394"/>
            <ac:spMk id="2" creationId="{422EF832-D476-4FF3-BDC7-51766F17EB84}"/>
          </ac:spMkLst>
        </pc:spChg>
        <pc:spChg chg="add mod ord">
          <ac:chgData name="Kapil Das" userId="c603251cebba0721" providerId="LiveId" clId="{BD9BB85E-96F6-462F-81A5-294AD709803B}" dt="2021-09-15T11:24:45.514" v="2976" actId="167"/>
          <ac:spMkLst>
            <pc:docMk/>
            <pc:sldMk cId="3448127475" sldId="394"/>
            <ac:spMk id="32" creationId="{D5A622A0-0A35-44FB-9C8B-68B7FA8EA6B3}"/>
          </ac:spMkLst>
        </pc:spChg>
        <pc:spChg chg="add mod">
          <ac:chgData name="Kapil Das" userId="c603251cebba0721" providerId="LiveId" clId="{BD9BB85E-96F6-462F-81A5-294AD709803B}" dt="2021-09-15T11:24:38.759" v="2975" actId="13822"/>
          <ac:spMkLst>
            <pc:docMk/>
            <pc:sldMk cId="3448127475" sldId="394"/>
            <ac:spMk id="33" creationId="{C3CFA60D-2F7F-41FD-A816-BBA88420BC66}"/>
          </ac:spMkLst>
        </pc:spChg>
        <pc:spChg chg="add mod">
          <ac:chgData name="Kapil Das" userId="c603251cebba0721" providerId="LiveId" clId="{BD9BB85E-96F6-462F-81A5-294AD709803B}" dt="2021-09-15T11:25:06.860" v="2989" actId="14100"/>
          <ac:spMkLst>
            <pc:docMk/>
            <pc:sldMk cId="3448127475" sldId="394"/>
            <ac:spMk id="47" creationId="{E60A3D20-1E68-4973-BBF0-5DF12EC2AD57}"/>
          </ac:spMkLst>
        </pc:spChg>
        <pc:spChg chg="add mod">
          <ac:chgData name="Kapil Das" userId="c603251cebba0721" providerId="LiveId" clId="{BD9BB85E-96F6-462F-81A5-294AD709803B}" dt="2021-09-15T11:25:15.329" v="2992" actId="1038"/>
          <ac:spMkLst>
            <pc:docMk/>
            <pc:sldMk cId="3448127475" sldId="394"/>
            <ac:spMk id="49" creationId="{F08133DC-64D1-4301-98A5-64E78DD7086D}"/>
          </ac:spMkLst>
        </pc:spChg>
        <pc:spChg chg="mod">
          <ac:chgData name="Kapil Das" userId="c603251cebba0721" providerId="LiveId" clId="{BD9BB85E-96F6-462F-81A5-294AD709803B}" dt="2021-09-15T11:26:43.364" v="3039" actId="20577"/>
          <ac:spMkLst>
            <pc:docMk/>
            <pc:sldMk cId="3448127475" sldId="394"/>
            <ac:spMk id="50" creationId="{151E9212-C68B-4A8A-BF4E-C91354B63D93}"/>
          </ac:spMkLst>
        </pc:spChg>
        <pc:spChg chg="del">
          <ac:chgData name="Kapil Das" userId="c603251cebba0721" providerId="LiveId" clId="{BD9BB85E-96F6-462F-81A5-294AD709803B}" dt="2021-09-15T11:23:14.512" v="2969" actId="478"/>
          <ac:spMkLst>
            <pc:docMk/>
            <pc:sldMk cId="3448127475" sldId="394"/>
            <ac:spMk id="51" creationId="{EE43F27D-266A-4A97-8915-BED43CB56CE6}"/>
          </ac:spMkLst>
        </pc:spChg>
        <pc:spChg chg="add mod">
          <ac:chgData name="Kapil Das" userId="c603251cebba0721" providerId="LiveId" clId="{BD9BB85E-96F6-462F-81A5-294AD709803B}" dt="2021-09-15T11:25:37.835" v="3024" actId="14100"/>
          <ac:spMkLst>
            <pc:docMk/>
            <pc:sldMk cId="3448127475" sldId="394"/>
            <ac:spMk id="52" creationId="{6B6868B3-971B-4445-8EAC-5C56835477AB}"/>
          </ac:spMkLst>
        </pc:spChg>
        <pc:spChg chg="add mod">
          <ac:chgData name="Kapil Das" userId="c603251cebba0721" providerId="LiveId" clId="{BD9BB85E-96F6-462F-81A5-294AD709803B}" dt="2021-09-15T11:29:00.194" v="3093" actId="1035"/>
          <ac:spMkLst>
            <pc:docMk/>
            <pc:sldMk cId="3448127475" sldId="394"/>
            <ac:spMk id="53" creationId="{2604290B-2BA2-4170-910D-49E0BF333A80}"/>
          </ac:spMkLst>
        </pc:spChg>
      </pc:sldChg>
      <pc:sldChg chg="addSp delSp modSp new mod modClrScheme chgLayout">
        <pc:chgData name="Kapil Das" userId="c603251cebba0721" providerId="LiveId" clId="{BD9BB85E-96F6-462F-81A5-294AD709803B}" dt="2021-09-15T14:08:37.229" v="3546" actId="20577"/>
        <pc:sldMkLst>
          <pc:docMk/>
          <pc:sldMk cId="383118782" sldId="395"/>
        </pc:sldMkLst>
        <pc:spChg chg="mod">
          <ac:chgData name="Kapil Das" userId="c603251cebba0721" providerId="LiveId" clId="{BD9BB85E-96F6-462F-81A5-294AD709803B}" dt="2021-09-15T14:06:18.536" v="3526" actId="26606"/>
          <ac:spMkLst>
            <pc:docMk/>
            <pc:sldMk cId="383118782" sldId="395"/>
            <ac:spMk id="2" creationId="{9827C06E-99F0-4F0B-B4CE-A34B6D378DF1}"/>
          </ac:spMkLst>
        </pc:spChg>
        <pc:spChg chg="del">
          <ac:chgData name="Kapil Das" userId="c603251cebba0721" providerId="LiveId" clId="{BD9BB85E-96F6-462F-81A5-294AD709803B}" dt="2021-09-15T14:00:33.667" v="3520" actId="931"/>
          <ac:spMkLst>
            <pc:docMk/>
            <pc:sldMk cId="383118782" sldId="395"/>
            <ac:spMk id="3" creationId="{A664578D-FCEA-43F3-917B-BBA5B0B53124}"/>
          </ac:spMkLst>
        </pc:spChg>
        <pc:spChg chg="mod">
          <ac:chgData name="Kapil Das" userId="c603251cebba0721" providerId="LiveId" clId="{BD9BB85E-96F6-462F-81A5-294AD709803B}" dt="2021-09-15T14:08:37.229" v="3546" actId="20577"/>
          <ac:spMkLst>
            <pc:docMk/>
            <pc:sldMk cId="383118782" sldId="395"/>
            <ac:spMk id="4" creationId="{280CCCD3-2D30-4BD2-B2B2-FF328C4F3DE4}"/>
          </ac:spMkLst>
        </pc:spChg>
        <pc:spChg chg="add del mod">
          <ac:chgData name="Kapil Das" userId="c603251cebba0721" providerId="LiveId" clId="{BD9BB85E-96F6-462F-81A5-294AD709803B}" dt="2021-09-15T14:06:24.856" v="3529" actId="478"/>
          <ac:spMkLst>
            <pc:docMk/>
            <pc:sldMk cId="383118782" sldId="395"/>
            <ac:spMk id="7" creationId="{1F3679AB-C6F7-4681-88BF-41F54E7EC99A}"/>
          </ac:spMkLst>
        </pc:spChg>
        <pc:spChg chg="add del mod">
          <ac:chgData name="Kapil Das" userId="c603251cebba0721" providerId="LiveId" clId="{BD9BB85E-96F6-462F-81A5-294AD709803B}" dt="2021-09-15T14:06:26.452" v="3530" actId="478"/>
          <ac:spMkLst>
            <pc:docMk/>
            <pc:sldMk cId="383118782" sldId="395"/>
            <ac:spMk id="8" creationId="{7126233F-D68B-459A-9E80-1330701A6A1B}"/>
          </ac:spMkLst>
        </pc:spChg>
        <pc:spChg chg="add del mod">
          <ac:chgData name="Kapil Das" userId="c603251cebba0721" providerId="LiveId" clId="{BD9BB85E-96F6-462F-81A5-294AD709803B}" dt="2021-09-15T14:06:57.986" v="3532" actId="478"/>
          <ac:spMkLst>
            <pc:docMk/>
            <pc:sldMk cId="383118782" sldId="395"/>
            <ac:spMk id="9" creationId="{31554527-FB11-4624-ABF9-F0341CD9471A}"/>
          </ac:spMkLst>
        </pc:spChg>
        <pc:spChg chg="add mod">
          <ac:chgData name="Kapil Das" userId="c603251cebba0721" providerId="LiveId" clId="{BD9BB85E-96F6-462F-81A5-294AD709803B}" dt="2021-09-15T14:07:53.620" v="3538" actId="26606"/>
          <ac:spMkLst>
            <pc:docMk/>
            <pc:sldMk cId="383118782" sldId="395"/>
            <ac:spMk id="10" creationId="{33155D4F-E66B-4291-A7B2-31F5C48F2A3B}"/>
          </ac:spMkLst>
        </pc:spChg>
        <pc:picChg chg="add mod">
          <ac:chgData name="Kapil Das" userId="c603251cebba0721" providerId="LiveId" clId="{BD9BB85E-96F6-462F-81A5-294AD709803B}" dt="2021-09-15T14:08:02.177" v="3540" actId="14100"/>
          <ac:picMkLst>
            <pc:docMk/>
            <pc:sldMk cId="383118782" sldId="395"/>
            <ac:picMk id="6" creationId="{1B0ECB34-3E38-49E3-B094-C8B3E751D4B2}"/>
          </ac:picMkLst>
        </pc:picChg>
      </pc:sldChg>
      <pc:sldChg chg="new del">
        <pc:chgData name="Kapil Das" userId="c603251cebba0721" providerId="LiveId" clId="{BD9BB85E-96F6-462F-81A5-294AD709803B}" dt="2021-09-15T13:51:36.370" v="3295" actId="680"/>
        <pc:sldMkLst>
          <pc:docMk/>
          <pc:sldMk cId="2637685157" sldId="395"/>
        </pc:sldMkLst>
      </pc:sldChg>
      <pc:sldChg chg="addSp modSp new mod modClrScheme modAnim chgLayout">
        <pc:chgData name="Kapil Das" userId="c603251cebba0721" providerId="LiveId" clId="{BD9BB85E-96F6-462F-81A5-294AD709803B}" dt="2021-09-16T16:10:34.217" v="5682" actId="20577"/>
        <pc:sldMkLst>
          <pc:docMk/>
          <pc:sldMk cId="1908510596" sldId="396"/>
        </pc:sldMkLst>
        <pc:spChg chg="mod ord">
          <ac:chgData name="Kapil Das" userId="c603251cebba0721" providerId="LiveId" clId="{BD9BB85E-96F6-462F-81A5-294AD709803B}" dt="2021-09-15T14:09:36.977" v="3570" actId="700"/>
          <ac:spMkLst>
            <pc:docMk/>
            <pc:sldMk cId="1908510596" sldId="396"/>
            <ac:spMk id="2" creationId="{0E2ED141-4872-4AB5-9CE4-632DEB36634A}"/>
          </ac:spMkLst>
        </pc:spChg>
        <pc:spChg chg="add mod ord">
          <ac:chgData name="Kapil Das" userId="c603251cebba0721" providerId="LiveId" clId="{BD9BB85E-96F6-462F-81A5-294AD709803B}" dt="2021-09-15T14:09:42.601" v="3594" actId="20577"/>
          <ac:spMkLst>
            <pc:docMk/>
            <pc:sldMk cId="1908510596" sldId="396"/>
            <ac:spMk id="3" creationId="{784F1C2E-87A4-4948-9163-F1DEA5472001}"/>
          </ac:spMkLst>
        </pc:spChg>
        <pc:spChg chg="add mod ord">
          <ac:chgData name="Kapil Das" userId="c603251cebba0721" providerId="LiveId" clId="{BD9BB85E-96F6-462F-81A5-294AD709803B}" dt="2021-09-16T16:10:34.217" v="5682" actId="20577"/>
          <ac:spMkLst>
            <pc:docMk/>
            <pc:sldMk cId="1908510596" sldId="396"/>
            <ac:spMk id="4" creationId="{F950D8DB-BF75-4AA5-BB76-47C30B4FB9E5}"/>
          </ac:spMkLst>
        </pc:spChg>
        <pc:spChg chg="add mod ord">
          <ac:chgData name="Kapil Das" userId="c603251cebba0721" providerId="LiveId" clId="{BD9BB85E-96F6-462F-81A5-294AD709803B}" dt="2021-09-15T14:09:48.587" v="3617" actId="20577"/>
          <ac:spMkLst>
            <pc:docMk/>
            <pc:sldMk cId="1908510596" sldId="396"/>
            <ac:spMk id="5" creationId="{0A9ADD0E-DE87-4DDB-BE1F-AA3EBAA29E25}"/>
          </ac:spMkLst>
        </pc:spChg>
        <pc:spChg chg="add mod ord">
          <ac:chgData name="Kapil Das" userId="c603251cebba0721" providerId="LiveId" clId="{BD9BB85E-96F6-462F-81A5-294AD709803B}" dt="2021-09-15T14:13:38.259" v="4216" actId="20577"/>
          <ac:spMkLst>
            <pc:docMk/>
            <pc:sldMk cId="1908510596" sldId="396"/>
            <ac:spMk id="6" creationId="{0D541A73-AF57-4518-9AFC-BBA55DDCAA46}"/>
          </ac:spMkLst>
        </pc:spChg>
      </pc:sldChg>
      <pc:sldChg chg="addSp delSp modSp new mod modClrScheme chgLayout">
        <pc:chgData name="Kapil Das" userId="c603251cebba0721" providerId="LiveId" clId="{BD9BB85E-96F6-462F-81A5-294AD709803B}" dt="2021-09-16T15:32:22.693" v="5673" actId="478"/>
        <pc:sldMkLst>
          <pc:docMk/>
          <pc:sldMk cId="1976781807" sldId="397"/>
        </pc:sldMkLst>
        <pc:spChg chg="mod ord">
          <ac:chgData name="Kapil Das" userId="c603251cebba0721" providerId="LiveId" clId="{BD9BB85E-96F6-462F-81A5-294AD709803B}" dt="2021-09-16T12:03:38.958" v="4660" actId="20577"/>
          <ac:spMkLst>
            <pc:docMk/>
            <pc:sldMk cId="1976781807" sldId="397"/>
            <ac:spMk id="2" creationId="{BC5A3B74-7553-483E-9D75-83D0FCC62C3B}"/>
          </ac:spMkLst>
        </pc:spChg>
        <pc:spChg chg="add del mod">
          <ac:chgData name="Kapil Das" userId="c603251cebba0721" providerId="LiveId" clId="{BD9BB85E-96F6-462F-81A5-294AD709803B}" dt="2021-09-16T15:32:22.693" v="5673" actId="478"/>
          <ac:spMkLst>
            <pc:docMk/>
            <pc:sldMk cId="1976781807" sldId="397"/>
            <ac:spMk id="3" creationId="{41ACF5C0-D177-46CB-B103-802DBCE23141}"/>
          </ac:spMkLst>
        </pc:spChg>
        <pc:spChg chg="del">
          <ac:chgData name="Kapil Das" userId="c603251cebba0721" providerId="LiveId" clId="{BD9BB85E-96F6-462F-81A5-294AD709803B}" dt="2021-09-15T14:14:10.580" v="4264" actId="700"/>
          <ac:spMkLst>
            <pc:docMk/>
            <pc:sldMk cId="1976781807" sldId="397"/>
            <ac:spMk id="3" creationId="{779071C6-6523-4FCE-B285-64DD6AA4F852}"/>
          </ac:spMkLst>
        </pc:spChg>
        <pc:spChg chg="del mod ord">
          <ac:chgData name="Kapil Das" userId="c603251cebba0721" providerId="LiveId" clId="{BD9BB85E-96F6-462F-81A5-294AD709803B}" dt="2021-09-15T14:14:10.580" v="4264" actId="700"/>
          <ac:spMkLst>
            <pc:docMk/>
            <pc:sldMk cId="1976781807" sldId="397"/>
            <ac:spMk id="4" creationId="{99BF4E46-E5C5-4513-A4FE-E8661C4DC526}"/>
          </ac:spMkLst>
        </pc:spChg>
        <pc:spChg chg="del">
          <ac:chgData name="Kapil Das" userId="c603251cebba0721" providerId="LiveId" clId="{BD9BB85E-96F6-462F-81A5-294AD709803B}" dt="2021-09-15T14:14:10.580" v="4264" actId="700"/>
          <ac:spMkLst>
            <pc:docMk/>
            <pc:sldMk cId="1976781807" sldId="397"/>
            <ac:spMk id="5" creationId="{31F8364C-8F99-469F-8B2F-5DA3A20EB18B}"/>
          </ac:spMkLst>
        </pc:spChg>
        <pc:spChg chg="del">
          <ac:chgData name="Kapil Das" userId="c603251cebba0721" providerId="LiveId" clId="{BD9BB85E-96F6-462F-81A5-294AD709803B}" dt="2021-09-15T14:14:10.580" v="4264" actId="700"/>
          <ac:spMkLst>
            <pc:docMk/>
            <pc:sldMk cId="1976781807" sldId="397"/>
            <ac:spMk id="6" creationId="{FB7DA19E-A76B-4115-BED2-BF2B66D2D162}"/>
          </ac:spMkLst>
        </pc:spChg>
        <pc:spChg chg="add del mod ord">
          <ac:chgData name="Kapil Das" userId="c603251cebba0721" providerId="LiveId" clId="{BD9BB85E-96F6-462F-81A5-294AD709803B}" dt="2021-09-15T14:17:33.139" v="4278" actId="478"/>
          <ac:spMkLst>
            <pc:docMk/>
            <pc:sldMk cId="1976781807" sldId="397"/>
            <ac:spMk id="7" creationId="{B41B07E5-1367-45CF-971C-FD3F90AAA0CB}"/>
          </ac:spMkLst>
        </pc:spChg>
        <pc:spChg chg="add mod">
          <ac:chgData name="Kapil Das" userId="c603251cebba0721" providerId="LiveId" clId="{BD9BB85E-96F6-462F-81A5-294AD709803B}" dt="2021-09-15T14:20:16.709" v="4303" actId="1076"/>
          <ac:spMkLst>
            <pc:docMk/>
            <pc:sldMk cId="1976781807" sldId="397"/>
            <ac:spMk id="10" creationId="{E454FCFA-F577-40F1-814C-4901FFB077E6}"/>
          </ac:spMkLst>
        </pc:spChg>
        <pc:spChg chg="add mod">
          <ac:chgData name="Kapil Das" userId="c603251cebba0721" providerId="LiveId" clId="{BD9BB85E-96F6-462F-81A5-294AD709803B}" dt="2021-09-16T11:54:44.767" v="4566" actId="20577"/>
          <ac:spMkLst>
            <pc:docMk/>
            <pc:sldMk cId="1976781807" sldId="397"/>
            <ac:spMk id="11" creationId="{B0A3892F-2A72-44A5-B5E8-A94642F49E72}"/>
          </ac:spMkLst>
        </pc:spChg>
        <pc:spChg chg="add mod">
          <ac:chgData name="Kapil Das" userId="c603251cebba0721" providerId="LiveId" clId="{BD9BB85E-96F6-462F-81A5-294AD709803B}" dt="2021-09-16T11:54:57.734" v="4576" actId="20577"/>
          <ac:spMkLst>
            <pc:docMk/>
            <pc:sldMk cId="1976781807" sldId="397"/>
            <ac:spMk id="12" creationId="{74015547-DACE-4ECE-B3D4-EB920262C55C}"/>
          </ac:spMkLst>
        </pc:spChg>
        <pc:spChg chg="add mod">
          <ac:chgData name="Kapil Das" userId="c603251cebba0721" providerId="LiveId" clId="{BD9BB85E-96F6-462F-81A5-294AD709803B}" dt="2021-09-16T11:55:06.185" v="4584" actId="20577"/>
          <ac:spMkLst>
            <pc:docMk/>
            <pc:sldMk cId="1976781807" sldId="397"/>
            <ac:spMk id="13" creationId="{CA398D62-C8AE-402A-B38A-1CC0A18F7822}"/>
          </ac:spMkLst>
        </pc:spChg>
        <pc:spChg chg="add mod">
          <ac:chgData name="Kapil Das" userId="c603251cebba0721" providerId="LiveId" clId="{BD9BB85E-96F6-462F-81A5-294AD709803B}" dt="2021-09-15T14:20:50.922" v="4333" actId="1076"/>
          <ac:spMkLst>
            <pc:docMk/>
            <pc:sldMk cId="1976781807" sldId="397"/>
            <ac:spMk id="14" creationId="{386DD6BC-C8C5-42F3-8933-011F31467A78}"/>
          </ac:spMkLst>
        </pc:spChg>
        <pc:spChg chg="add mod">
          <ac:chgData name="Kapil Das" userId="c603251cebba0721" providerId="LiveId" clId="{BD9BB85E-96F6-462F-81A5-294AD709803B}" dt="2021-09-15T14:21:05.830" v="4337" actId="1076"/>
          <ac:spMkLst>
            <pc:docMk/>
            <pc:sldMk cId="1976781807" sldId="397"/>
            <ac:spMk id="15" creationId="{3C05797E-292A-42C3-8E1B-A99B9A164B76}"/>
          </ac:spMkLst>
        </pc:spChg>
        <pc:spChg chg="add mod">
          <ac:chgData name="Kapil Das" userId="c603251cebba0721" providerId="LiveId" clId="{BD9BB85E-96F6-462F-81A5-294AD709803B}" dt="2021-09-15T14:20:57.843" v="4336" actId="1076"/>
          <ac:spMkLst>
            <pc:docMk/>
            <pc:sldMk cId="1976781807" sldId="397"/>
            <ac:spMk id="16" creationId="{DC387E90-442C-4BF7-BCEA-C7E72EA5369D}"/>
          </ac:spMkLst>
        </pc:spChg>
        <pc:spChg chg="add mod">
          <ac:chgData name="Kapil Das" userId="c603251cebba0721" providerId="LiveId" clId="{BD9BB85E-96F6-462F-81A5-294AD709803B}" dt="2021-09-15T14:21:27.535" v="4346" actId="1076"/>
          <ac:spMkLst>
            <pc:docMk/>
            <pc:sldMk cId="1976781807" sldId="397"/>
            <ac:spMk id="17" creationId="{351DEE14-96E9-4072-8656-963058D7D99B}"/>
          </ac:spMkLst>
        </pc:spChg>
        <pc:spChg chg="add mod">
          <ac:chgData name="Kapil Das" userId="c603251cebba0721" providerId="LiveId" clId="{BD9BB85E-96F6-462F-81A5-294AD709803B}" dt="2021-09-15T14:21:35.307" v="4348" actId="1076"/>
          <ac:spMkLst>
            <pc:docMk/>
            <pc:sldMk cId="1976781807" sldId="397"/>
            <ac:spMk id="18" creationId="{7F44B63D-9301-4110-AAEB-250BB6C04A9F}"/>
          </ac:spMkLst>
        </pc:spChg>
        <pc:spChg chg="add mod">
          <ac:chgData name="Kapil Das" userId="c603251cebba0721" providerId="LiveId" clId="{BD9BB85E-96F6-462F-81A5-294AD709803B}" dt="2021-09-15T14:21:45.979" v="4350" actId="1076"/>
          <ac:spMkLst>
            <pc:docMk/>
            <pc:sldMk cId="1976781807" sldId="397"/>
            <ac:spMk id="19" creationId="{CF3C016F-92CC-4AD7-A14E-69C4A34A1D4A}"/>
          </ac:spMkLst>
        </pc:spChg>
        <pc:spChg chg="add mod">
          <ac:chgData name="Kapil Das" userId="c603251cebba0721" providerId="LiveId" clId="{BD9BB85E-96F6-462F-81A5-294AD709803B}" dt="2021-09-16T11:54:48.305" v="4570" actId="20577"/>
          <ac:spMkLst>
            <pc:docMk/>
            <pc:sldMk cId="1976781807" sldId="397"/>
            <ac:spMk id="20" creationId="{D04FE8D2-52C4-4567-8DF7-0B1D680B37AB}"/>
          </ac:spMkLst>
        </pc:spChg>
        <pc:spChg chg="add mod">
          <ac:chgData name="Kapil Das" userId="c603251cebba0721" providerId="LiveId" clId="{BD9BB85E-96F6-462F-81A5-294AD709803B}" dt="2021-09-16T11:55:01.558" v="4580" actId="20577"/>
          <ac:spMkLst>
            <pc:docMk/>
            <pc:sldMk cId="1976781807" sldId="397"/>
            <ac:spMk id="21" creationId="{5F62801A-CF3C-4FF3-B47F-60FE9223399A}"/>
          </ac:spMkLst>
        </pc:spChg>
        <pc:cxnChg chg="add mod">
          <ac:chgData name="Kapil Das" userId="c603251cebba0721" providerId="LiveId" clId="{BD9BB85E-96F6-462F-81A5-294AD709803B}" dt="2021-09-15T14:20:20.844" v="4304" actId="1076"/>
          <ac:cxnSpMkLst>
            <pc:docMk/>
            <pc:sldMk cId="1976781807" sldId="397"/>
            <ac:cxnSpMk id="9" creationId="{897AC158-5F66-4DED-8CFA-9128F421480C}"/>
          </ac:cxnSpMkLst>
        </pc:cxnChg>
      </pc:sldChg>
      <pc:sldChg chg="modSp new mod modAnim">
        <pc:chgData name="Kapil Das" userId="c603251cebba0721" providerId="LiveId" clId="{BD9BB85E-96F6-462F-81A5-294AD709803B}" dt="2021-09-15T14:58:01.554" v="4407"/>
        <pc:sldMkLst>
          <pc:docMk/>
          <pc:sldMk cId="3171418586" sldId="398"/>
        </pc:sldMkLst>
        <pc:spChg chg="mod">
          <ac:chgData name="Kapil Das" userId="c603251cebba0721" providerId="LiveId" clId="{BD9BB85E-96F6-462F-81A5-294AD709803B}" dt="2021-09-15T14:56:13.770" v="4399"/>
          <ac:spMkLst>
            <pc:docMk/>
            <pc:sldMk cId="3171418586" sldId="398"/>
            <ac:spMk id="2" creationId="{C6237621-8BBE-4251-A810-E7F4B09D9E8A}"/>
          </ac:spMkLst>
        </pc:spChg>
        <pc:spChg chg="mod">
          <ac:chgData name="Kapil Das" userId="c603251cebba0721" providerId="LiveId" clId="{BD9BB85E-96F6-462F-81A5-294AD709803B}" dt="2021-09-15T14:57:35.340" v="4405" actId="403"/>
          <ac:spMkLst>
            <pc:docMk/>
            <pc:sldMk cId="3171418586" sldId="398"/>
            <ac:spMk id="3" creationId="{7163693C-F24A-4E04-B8E4-332DD4D26FAB}"/>
          </ac:spMkLst>
        </pc:spChg>
      </pc:sldChg>
      <pc:sldChg chg="addSp delSp modSp mod">
        <pc:chgData name="Kapil Das" userId="c603251cebba0721" providerId="LiveId" clId="{BD9BB85E-96F6-462F-81A5-294AD709803B}" dt="2021-09-16T12:04:26.918" v="4698" actId="20577"/>
        <pc:sldMkLst>
          <pc:docMk/>
          <pc:sldMk cId="1997100398" sldId="399"/>
        </pc:sldMkLst>
        <pc:spChg chg="add del mod">
          <ac:chgData name="Kapil Das" userId="c603251cebba0721" providerId="LiveId" clId="{BD9BB85E-96F6-462F-81A5-294AD709803B}" dt="2021-09-16T12:04:26.918" v="4698" actId="20577"/>
          <ac:spMkLst>
            <pc:docMk/>
            <pc:sldMk cId="1997100398" sldId="399"/>
            <ac:spMk id="2" creationId="{BC5A3B74-7553-483E-9D75-83D0FCC62C3B}"/>
          </ac:spMkLst>
        </pc:spChg>
        <pc:spChg chg="add del mod">
          <ac:chgData name="Kapil Das" userId="c603251cebba0721" providerId="LiveId" clId="{BD9BB85E-96F6-462F-81A5-294AD709803B}" dt="2021-09-16T12:04:17.985" v="4676" actId="478"/>
          <ac:spMkLst>
            <pc:docMk/>
            <pc:sldMk cId="1997100398" sldId="399"/>
            <ac:spMk id="4" creationId="{B2542A50-DF34-41B5-9BEB-7B60CAF64832}"/>
          </ac:spMkLst>
        </pc:spChg>
        <pc:spChg chg="add del">
          <ac:chgData name="Kapil Das" userId="c603251cebba0721" providerId="LiveId" clId="{BD9BB85E-96F6-462F-81A5-294AD709803B}" dt="2021-09-16T12:04:14.864" v="4674" actId="22"/>
          <ac:spMkLst>
            <pc:docMk/>
            <pc:sldMk cId="1997100398" sldId="399"/>
            <ac:spMk id="27" creationId="{C029F9FC-AED5-42D8-9989-CE621A2443FE}"/>
          </ac:spMkLst>
        </pc:spChg>
      </pc:sldChg>
      <pc:sldChg chg="addSp modSp mod modAnim">
        <pc:chgData name="Kapil Das" userId="c603251cebba0721" providerId="LiveId" clId="{BD9BB85E-96F6-462F-81A5-294AD709803B}" dt="2021-09-16T12:04:38.950" v="4729" actId="20577"/>
        <pc:sldMkLst>
          <pc:docMk/>
          <pc:sldMk cId="2754942931" sldId="400"/>
        </pc:sldMkLst>
        <pc:spChg chg="mod">
          <ac:chgData name="Kapil Das" userId="c603251cebba0721" providerId="LiveId" clId="{BD9BB85E-96F6-462F-81A5-294AD709803B}" dt="2021-09-16T12:04:38.950" v="4729" actId="20577"/>
          <ac:spMkLst>
            <pc:docMk/>
            <pc:sldMk cId="2754942931" sldId="400"/>
            <ac:spMk id="2" creationId="{BC5A3B74-7553-483E-9D75-83D0FCC62C3B}"/>
          </ac:spMkLst>
        </pc:spChg>
        <pc:spChg chg="add mod">
          <ac:chgData name="Kapil Das" userId="c603251cebba0721" providerId="LiveId" clId="{BD9BB85E-96F6-462F-81A5-294AD709803B}" dt="2021-09-16T11:49:41.231" v="4475" actId="1076"/>
          <ac:spMkLst>
            <pc:docMk/>
            <pc:sldMk cId="2754942931" sldId="400"/>
            <ac:spMk id="3" creationId="{6EA894B6-32A0-4B79-970F-47D64C031C87}"/>
          </ac:spMkLst>
        </pc:spChg>
        <pc:spChg chg="mod">
          <ac:chgData name="Kapil Das" userId="c603251cebba0721" providerId="LiveId" clId="{BD9BB85E-96F6-462F-81A5-294AD709803B}" dt="2021-09-16T11:48:58.685" v="4425" actId="1582"/>
          <ac:spMkLst>
            <pc:docMk/>
            <pc:sldMk cId="2754942931" sldId="400"/>
            <ac:spMk id="4" creationId="{6FBB0668-6126-1C41-8651-44F90E9F75D8}"/>
          </ac:spMkLst>
        </pc:spChg>
        <pc:spChg chg="mod">
          <ac:chgData name="Kapil Das" userId="c603251cebba0721" providerId="LiveId" clId="{BD9BB85E-96F6-462F-81A5-294AD709803B}" dt="2021-09-16T11:48:41.155" v="4422" actId="1582"/>
          <ac:spMkLst>
            <pc:docMk/>
            <pc:sldMk cId="2754942931" sldId="400"/>
            <ac:spMk id="8" creationId="{467C107F-DE2E-4514-A82E-BB8C52C7923B}"/>
          </ac:spMkLst>
        </pc:spChg>
        <pc:spChg chg="mod">
          <ac:chgData name="Kapil Das" userId="c603251cebba0721" providerId="LiveId" clId="{BD9BB85E-96F6-462F-81A5-294AD709803B}" dt="2021-09-16T11:53:18.046" v="4555" actId="20577"/>
          <ac:spMkLst>
            <pc:docMk/>
            <pc:sldMk cId="2754942931" sldId="400"/>
            <ac:spMk id="11" creationId="{B0A3892F-2A72-44A5-B5E8-A94642F49E72}"/>
          </ac:spMkLst>
        </pc:spChg>
        <pc:spChg chg="mod">
          <ac:chgData name="Kapil Das" userId="c603251cebba0721" providerId="LiveId" clId="{BD9BB85E-96F6-462F-81A5-294AD709803B}" dt="2021-09-16T11:52:30.729" v="4524" actId="20577"/>
          <ac:spMkLst>
            <pc:docMk/>
            <pc:sldMk cId="2754942931" sldId="400"/>
            <ac:spMk id="12" creationId="{74015547-DACE-4ECE-B3D4-EB920262C55C}"/>
          </ac:spMkLst>
        </pc:spChg>
        <pc:spChg chg="mod">
          <ac:chgData name="Kapil Das" userId="c603251cebba0721" providerId="LiveId" clId="{BD9BB85E-96F6-462F-81A5-294AD709803B}" dt="2021-09-16T11:52:33.608" v="4528" actId="20577"/>
          <ac:spMkLst>
            <pc:docMk/>
            <pc:sldMk cId="2754942931" sldId="400"/>
            <ac:spMk id="13" creationId="{CA398D62-C8AE-402A-B38A-1CC0A18F7822}"/>
          </ac:spMkLst>
        </pc:spChg>
        <pc:spChg chg="mod">
          <ac:chgData name="Kapil Das" userId="c603251cebba0721" providerId="LiveId" clId="{BD9BB85E-96F6-462F-81A5-294AD709803B}" dt="2021-09-16T11:52:24.360" v="4516" actId="20577"/>
          <ac:spMkLst>
            <pc:docMk/>
            <pc:sldMk cId="2754942931" sldId="400"/>
            <ac:spMk id="20" creationId="{D04FE8D2-52C4-4567-8DF7-0B1D680B37AB}"/>
          </ac:spMkLst>
        </pc:spChg>
        <pc:spChg chg="mod">
          <ac:chgData name="Kapil Das" userId="c603251cebba0721" providerId="LiveId" clId="{BD9BB85E-96F6-462F-81A5-294AD709803B}" dt="2021-09-16T11:52:40.047" v="4532" actId="20577"/>
          <ac:spMkLst>
            <pc:docMk/>
            <pc:sldMk cId="2754942931" sldId="400"/>
            <ac:spMk id="21" creationId="{5F62801A-CF3C-4FF3-B47F-60FE9223399A}"/>
          </ac:spMkLst>
        </pc:spChg>
        <pc:spChg chg="mod">
          <ac:chgData name="Kapil Das" userId="c603251cebba0721" providerId="LiveId" clId="{BD9BB85E-96F6-462F-81A5-294AD709803B}" dt="2021-09-16T11:48:58.685" v="4425" actId="1582"/>
          <ac:spMkLst>
            <pc:docMk/>
            <pc:sldMk cId="2754942931" sldId="400"/>
            <ac:spMk id="22" creationId="{9FBEE622-1AAE-794F-B294-9F66D0BBCA09}"/>
          </ac:spMkLst>
        </pc:spChg>
        <pc:spChg chg="add mod">
          <ac:chgData name="Kapil Das" userId="c603251cebba0721" providerId="LiveId" clId="{BD9BB85E-96F6-462F-81A5-294AD709803B}" dt="2021-09-16T11:49:52.980" v="4482" actId="20577"/>
          <ac:spMkLst>
            <pc:docMk/>
            <pc:sldMk cId="2754942931" sldId="400"/>
            <ac:spMk id="31" creationId="{76E2D624-EBC0-40CA-AAAC-E2F6E2FA63F3}"/>
          </ac:spMkLst>
        </pc:spChg>
        <pc:cxnChg chg="add mod">
          <ac:chgData name="Kapil Das" userId="c603251cebba0721" providerId="LiveId" clId="{BD9BB85E-96F6-462F-81A5-294AD709803B}" dt="2021-09-16T11:50:13.496" v="4485" actId="1582"/>
          <ac:cxnSpMkLst>
            <pc:docMk/>
            <pc:sldMk cId="2754942931" sldId="400"/>
            <ac:cxnSpMk id="6" creationId="{0F94A4C8-4AE6-4586-890F-EAE73F1B9628}"/>
          </ac:cxnSpMkLst>
        </pc:cxnChg>
        <pc:cxnChg chg="add mod">
          <ac:chgData name="Kapil Das" userId="c603251cebba0721" providerId="LiveId" clId="{BD9BB85E-96F6-462F-81A5-294AD709803B}" dt="2021-09-16T11:50:24.730" v="4490" actId="14100"/>
          <ac:cxnSpMkLst>
            <pc:docMk/>
            <pc:sldMk cId="2754942931" sldId="400"/>
            <ac:cxnSpMk id="34" creationId="{FF7B1078-1561-4CF4-9F1C-45AC8F5344EE}"/>
          </ac:cxnSpMkLst>
        </pc:cxnChg>
        <pc:cxnChg chg="add mod">
          <ac:chgData name="Kapil Das" userId="c603251cebba0721" providerId="LiveId" clId="{BD9BB85E-96F6-462F-81A5-294AD709803B}" dt="2021-09-16T11:50:47.273" v="4497" actId="14100"/>
          <ac:cxnSpMkLst>
            <pc:docMk/>
            <pc:sldMk cId="2754942931" sldId="400"/>
            <ac:cxnSpMk id="39" creationId="{2056CCD1-813B-4B54-A94B-04D8E728C7EF}"/>
          </ac:cxnSpMkLst>
        </pc:cxnChg>
        <pc:cxnChg chg="add mod">
          <ac:chgData name="Kapil Das" userId="c603251cebba0721" providerId="LiveId" clId="{BD9BB85E-96F6-462F-81A5-294AD709803B}" dt="2021-09-16T11:50:54.479" v="4499" actId="1076"/>
          <ac:cxnSpMkLst>
            <pc:docMk/>
            <pc:sldMk cId="2754942931" sldId="400"/>
            <ac:cxnSpMk id="40" creationId="{AD474B32-4E91-475C-ADF7-9B2424B71FE0}"/>
          </ac:cxnSpMkLst>
        </pc:cxnChg>
      </pc:sldChg>
      <pc:sldChg chg="new del">
        <pc:chgData name="Kapil Das" userId="c603251cebba0721" providerId="LiveId" clId="{BD9BB85E-96F6-462F-81A5-294AD709803B}" dt="2021-09-16T12:00:22.581" v="4586" actId="47"/>
        <pc:sldMkLst>
          <pc:docMk/>
          <pc:sldMk cId="2566328628" sldId="401"/>
        </pc:sldMkLst>
      </pc:sldChg>
      <pc:sldChg chg="addSp delSp modSp add mod delAnim modAnim">
        <pc:chgData name="Kapil Das" userId="c603251cebba0721" providerId="LiveId" clId="{BD9BB85E-96F6-462F-81A5-294AD709803B}" dt="2021-09-16T12:15:46.849" v="4929" actId="20577"/>
        <pc:sldMkLst>
          <pc:docMk/>
          <pc:sldMk cId="355830637" sldId="402"/>
        </pc:sldMkLst>
        <pc:spChg chg="mod">
          <ac:chgData name="Kapil Das" userId="c603251cebba0721" providerId="LiveId" clId="{BD9BB85E-96F6-462F-81A5-294AD709803B}" dt="2021-09-16T12:14:30.214" v="4839" actId="20577"/>
          <ac:spMkLst>
            <pc:docMk/>
            <pc:sldMk cId="355830637" sldId="402"/>
            <ac:spMk id="2" creationId="{BC5A3B74-7553-483E-9D75-83D0FCC62C3B}"/>
          </ac:spMkLst>
        </pc:spChg>
        <pc:spChg chg="del">
          <ac:chgData name="Kapil Das" userId="c603251cebba0721" providerId="LiveId" clId="{BD9BB85E-96F6-462F-81A5-294AD709803B}" dt="2021-09-16T12:13:12.559" v="4786" actId="478"/>
          <ac:spMkLst>
            <pc:docMk/>
            <pc:sldMk cId="355830637" sldId="402"/>
            <ac:spMk id="3" creationId="{6EA894B6-32A0-4B79-970F-47D64C031C87}"/>
          </ac:spMkLst>
        </pc:spChg>
        <pc:spChg chg="del">
          <ac:chgData name="Kapil Das" userId="c603251cebba0721" providerId="LiveId" clId="{BD9BB85E-96F6-462F-81A5-294AD709803B}" dt="2021-09-16T12:13:14.427" v="4789" actId="478"/>
          <ac:spMkLst>
            <pc:docMk/>
            <pc:sldMk cId="355830637" sldId="402"/>
            <ac:spMk id="4" creationId="{6FBB0668-6126-1C41-8651-44F90E9F75D8}"/>
          </ac:spMkLst>
        </pc:spChg>
        <pc:spChg chg="del">
          <ac:chgData name="Kapil Das" userId="c603251cebba0721" providerId="LiveId" clId="{BD9BB85E-96F6-462F-81A5-294AD709803B}" dt="2021-09-16T12:13:10.079" v="4785" actId="478"/>
          <ac:spMkLst>
            <pc:docMk/>
            <pc:sldMk cId="355830637" sldId="402"/>
            <ac:spMk id="7" creationId="{03173AEC-5F93-124B-8907-629E13D2B4E0}"/>
          </ac:spMkLst>
        </pc:spChg>
        <pc:spChg chg="del">
          <ac:chgData name="Kapil Das" userId="c603251cebba0721" providerId="LiveId" clId="{BD9BB85E-96F6-462F-81A5-294AD709803B}" dt="2021-09-16T12:13:10.079" v="4785" actId="478"/>
          <ac:spMkLst>
            <pc:docMk/>
            <pc:sldMk cId="355830637" sldId="402"/>
            <ac:spMk id="8" creationId="{467C107F-DE2E-4514-A82E-BB8C52C7923B}"/>
          </ac:spMkLst>
        </pc:spChg>
        <pc:spChg chg="add del">
          <ac:chgData name="Kapil Das" userId="c603251cebba0721" providerId="LiveId" clId="{BD9BB85E-96F6-462F-81A5-294AD709803B}" dt="2021-09-16T12:14:06.895" v="4806" actId="478"/>
          <ac:spMkLst>
            <pc:docMk/>
            <pc:sldMk cId="355830637" sldId="402"/>
            <ac:spMk id="10" creationId="{E454FCFA-F577-40F1-814C-4901FFB077E6}"/>
          </ac:spMkLst>
        </pc:spChg>
        <pc:spChg chg="del">
          <ac:chgData name="Kapil Das" userId="c603251cebba0721" providerId="LiveId" clId="{BD9BB85E-96F6-462F-81A5-294AD709803B}" dt="2021-09-16T12:13:10.079" v="4785" actId="478"/>
          <ac:spMkLst>
            <pc:docMk/>
            <pc:sldMk cId="355830637" sldId="402"/>
            <ac:spMk id="11" creationId="{B0A3892F-2A72-44A5-B5E8-A94642F49E72}"/>
          </ac:spMkLst>
        </pc:spChg>
        <pc:spChg chg="del">
          <ac:chgData name="Kapil Das" userId="c603251cebba0721" providerId="LiveId" clId="{BD9BB85E-96F6-462F-81A5-294AD709803B}" dt="2021-09-16T12:13:10.079" v="4785" actId="478"/>
          <ac:spMkLst>
            <pc:docMk/>
            <pc:sldMk cId="355830637" sldId="402"/>
            <ac:spMk id="12" creationId="{74015547-DACE-4ECE-B3D4-EB920262C55C}"/>
          </ac:spMkLst>
        </pc:spChg>
        <pc:spChg chg="del">
          <ac:chgData name="Kapil Das" userId="c603251cebba0721" providerId="LiveId" clId="{BD9BB85E-96F6-462F-81A5-294AD709803B}" dt="2021-09-16T12:13:10.079" v="4785" actId="478"/>
          <ac:spMkLst>
            <pc:docMk/>
            <pc:sldMk cId="355830637" sldId="402"/>
            <ac:spMk id="13" creationId="{CA398D62-C8AE-402A-B38A-1CC0A18F7822}"/>
          </ac:spMkLst>
        </pc:spChg>
        <pc:spChg chg="del">
          <ac:chgData name="Kapil Das" userId="c603251cebba0721" providerId="LiveId" clId="{BD9BB85E-96F6-462F-81A5-294AD709803B}" dt="2021-09-16T12:13:19.495" v="4794" actId="478"/>
          <ac:spMkLst>
            <pc:docMk/>
            <pc:sldMk cId="355830637" sldId="402"/>
            <ac:spMk id="14" creationId="{386DD6BC-C8C5-42F3-8933-011F31467A78}"/>
          </ac:spMkLst>
        </pc:spChg>
        <pc:spChg chg="del">
          <ac:chgData name="Kapil Das" userId="c603251cebba0721" providerId="LiveId" clId="{BD9BB85E-96F6-462F-81A5-294AD709803B}" dt="2021-09-16T12:13:10.079" v="4785" actId="478"/>
          <ac:spMkLst>
            <pc:docMk/>
            <pc:sldMk cId="355830637" sldId="402"/>
            <ac:spMk id="15" creationId="{3C05797E-292A-42C3-8E1B-A99B9A164B76}"/>
          </ac:spMkLst>
        </pc:spChg>
        <pc:spChg chg="del">
          <ac:chgData name="Kapil Das" userId="c603251cebba0721" providerId="LiveId" clId="{BD9BB85E-96F6-462F-81A5-294AD709803B}" dt="2021-09-16T12:13:10.079" v="4785" actId="478"/>
          <ac:spMkLst>
            <pc:docMk/>
            <pc:sldMk cId="355830637" sldId="402"/>
            <ac:spMk id="16" creationId="{DC387E90-442C-4BF7-BCEA-C7E72EA5369D}"/>
          </ac:spMkLst>
        </pc:spChg>
        <pc:spChg chg="del mod">
          <ac:chgData name="Kapil Das" userId="c603251cebba0721" providerId="LiveId" clId="{BD9BB85E-96F6-462F-81A5-294AD709803B}" dt="2021-09-16T12:13:17.661" v="4793" actId="478"/>
          <ac:spMkLst>
            <pc:docMk/>
            <pc:sldMk cId="355830637" sldId="402"/>
            <ac:spMk id="17" creationId="{351DEE14-96E9-4072-8656-963058D7D99B}"/>
          </ac:spMkLst>
        </pc:spChg>
        <pc:spChg chg="del">
          <ac:chgData name="Kapil Das" userId="c603251cebba0721" providerId="LiveId" clId="{BD9BB85E-96F6-462F-81A5-294AD709803B}" dt="2021-09-16T12:13:10.079" v="4785" actId="478"/>
          <ac:spMkLst>
            <pc:docMk/>
            <pc:sldMk cId="355830637" sldId="402"/>
            <ac:spMk id="18" creationId="{7F44B63D-9301-4110-AAEB-250BB6C04A9F}"/>
          </ac:spMkLst>
        </pc:spChg>
        <pc:spChg chg="del">
          <ac:chgData name="Kapil Das" userId="c603251cebba0721" providerId="LiveId" clId="{BD9BB85E-96F6-462F-81A5-294AD709803B}" dt="2021-09-16T12:13:10.079" v="4785" actId="478"/>
          <ac:spMkLst>
            <pc:docMk/>
            <pc:sldMk cId="355830637" sldId="402"/>
            <ac:spMk id="19" creationId="{CF3C016F-92CC-4AD7-A14E-69C4A34A1D4A}"/>
          </ac:spMkLst>
        </pc:spChg>
        <pc:spChg chg="del">
          <ac:chgData name="Kapil Das" userId="c603251cebba0721" providerId="LiveId" clId="{BD9BB85E-96F6-462F-81A5-294AD709803B}" dt="2021-09-16T12:13:10.079" v="4785" actId="478"/>
          <ac:spMkLst>
            <pc:docMk/>
            <pc:sldMk cId="355830637" sldId="402"/>
            <ac:spMk id="20" creationId="{D04FE8D2-52C4-4567-8DF7-0B1D680B37AB}"/>
          </ac:spMkLst>
        </pc:spChg>
        <pc:spChg chg="del">
          <ac:chgData name="Kapil Das" userId="c603251cebba0721" providerId="LiveId" clId="{BD9BB85E-96F6-462F-81A5-294AD709803B}" dt="2021-09-16T12:13:10.079" v="4785" actId="478"/>
          <ac:spMkLst>
            <pc:docMk/>
            <pc:sldMk cId="355830637" sldId="402"/>
            <ac:spMk id="21" creationId="{5F62801A-CF3C-4FF3-B47F-60FE9223399A}"/>
          </ac:spMkLst>
        </pc:spChg>
        <pc:spChg chg="del">
          <ac:chgData name="Kapil Das" userId="c603251cebba0721" providerId="LiveId" clId="{BD9BB85E-96F6-462F-81A5-294AD709803B}" dt="2021-09-16T12:13:20.444" v="4795" actId="478"/>
          <ac:spMkLst>
            <pc:docMk/>
            <pc:sldMk cId="355830637" sldId="402"/>
            <ac:spMk id="22" creationId="{9FBEE622-1AAE-794F-B294-9F66D0BBCA09}"/>
          </ac:spMkLst>
        </pc:spChg>
        <pc:spChg chg="del">
          <ac:chgData name="Kapil Das" userId="c603251cebba0721" providerId="LiveId" clId="{BD9BB85E-96F6-462F-81A5-294AD709803B}" dt="2021-09-16T12:13:10.079" v="4785" actId="478"/>
          <ac:spMkLst>
            <pc:docMk/>
            <pc:sldMk cId="355830637" sldId="402"/>
            <ac:spMk id="31" creationId="{76E2D624-EBC0-40CA-AAAC-E2F6E2FA63F3}"/>
          </ac:spMkLst>
        </pc:spChg>
        <pc:spChg chg="del">
          <ac:chgData name="Kapil Das" userId="c603251cebba0721" providerId="LiveId" clId="{BD9BB85E-96F6-462F-81A5-294AD709803B}" dt="2021-09-16T12:13:10.079" v="4785" actId="478"/>
          <ac:spMkLst>
            <pc:docMk/>
            <pc:sldMk cId="355830637" sldId="402"/>
            <ac:spMk id="37" creationId="{C23D36EF-2A51-45CE-A5C2-8B9471B8E50F}"/>
          </ac:spMkLst>
        </pc:spChg>
        <pc:spChg chg="del mod">
          <ac:chgData name="Kapil Das" userId="c603251cebba0721" providerId="LiveId" clId="{BD9BB85E-96F6-462F-81A5-294AD709803B}" dt="2021-09-16T12:13:13.879" v="4788" actId="478"/>
          <ac:spMkLst>
            <pc:docMk/>
            <pc:sldMk cId="355830637" sldId="402"/>
            <ac:spMk id="38" creationId="{7D9D984A-C5BD-479E-B465-FADD4FC8920D}"/>
          </ac:spMkLst>
        </pc:spChg>
        <pc:spChg chg="add mod">
          <ac:chgData name="Kapil Das" userId="c603251cebba0721" providerId="LiveId" clId="{BD9BB85E-96F6-462F-81A5-294AD709803B}" dt="2021-09-16T12:14:21.939" v="4812"/>
          <ac:spMkLst>
            <pc:docMk/>
            <pc:sldMk cId="355830637" sldId="402"/>
            <ac:spMk id="44" creationId="{2727525E-CE01-4C03-94E9-932883C5A976}"/>
          </ac:spMkLst>
        </pc:spChg>
        <pc:spChg chg="add mod">
          <ac:chgData name="Kapil Das" userId="c603251cebba0721" providerId="LiveId" clId="{BD9BB85E-96F6-462F-81A5-294AD709803B}" dt="2021-09-16T12:14:21.939" v="4812"/>
          <ac:spMkLst>
            <pc:docMk/>
            <pc:sldMk cId="355830637" sldId="402"/>
            <ac:spMk id="46" creationId="{A86AA874-05A4-45A3-A3D6-AD9C15E6C71C}"/>
          </ac:spMkLst>
        </pc:spChg>
        <pc:spChg chg="add mod">
          <ac:chgData name="Kapil Das" userId="c603251cebba0721" providerId="LiveId" clId="{BD9BB85E-96F6-462F-81A5-294AD709803B}" dt="2021-09-16T12:14:21.939" v="4812"/>
          <ac:spMkLst>
            <pc:docMk/>
            <pc:sldMk cId="355830637" sldId="402"/>
            <ac:spMk id="47" creationId="{15CC380E-2A16-4105-A762-3FD75DED09FE}"/>
          </ac:spMkLst>
        </pc:spChg>
        <pc:spChg chg="add mod">
          <ac:chgData name="Kapil Das" userId="c603251cebba0721" providerId="LiveId" clId="{BD9BB85E-96F6-462F-81A5-294AD709803B}" dt="2021-09-16T12:14:21.939" v="4812"/>
          <ac:spMkLst>
            <pc:docMk/>
            <pc:sldMk cId="355830637" sldId="402"/>
            <ac:spMk id="48" creationId="{5C02EF19-260D-44CB-90E9-B129D55FE9EE}"/>
          </ac:spMkLst>
        </pc:spChg>
        <pc:spChg chg="add mod">
          <ac:chgData name="Kapil Das" userId="c603251cebba0721" providerId="LiveId" clId="{BD9BB85E-96F6-462F-81A5-294AD709803B}" dt="2021-09-16T12:14:21.939" v="4812"/>
          <ac:spMkLst>
            <pc:docMk/>
            <pc:sldMk cId="355830637" sldId="402"/>
            <ac:spMk id="49" creationId="{2C02D4E3-AC3F-4E1D-853F-BD0EE2AEC492}"/>
          </ac:spMkLst>
        </pc:spChg>
        <pc:spChg chg="add mod">
          <ac:chgData name="Kapil Das" userId="c603251cebba0721" providerId="LiveId" clId="{BD9BB85E-96F6-462F-81A5-294AD709803B}" dt="2021-09-16T12:14:21.939" v="4812"/>
          <ac:spMkLst>
            <pc:docMk/>
            <pc:sldMk cId="355830637" sldId="402"/>
            <ac:spMk id="50" creationId="{BDCFAC49-1983-4DD7-B30A-89F2F5890EF4}"/>
          </ac:spMkLst>
        </pc:spChg>
        <pc:spChg chg="add mod">
          <ac:chgData name="Kapil Das" userId="c603251cebba0721" providerId="LiveId" clId="{BD9BB85E-96F6-462F-81A5-294AD709803B}" dt="2021-09-16T12:14:21.939" v="4812"/>
          <ac:spMkLst>
            <pc:docMk/>
            <pc:sldMk cId="355830637" sldId="402"/>
            <ac:spMk id="51" creationId="{0E3509FB-7563-4807-A7B2-4D1A323557CD}"/>
          </ac:spMkLst>
        </pc:spChg>
        <pc:spChg chg="add mod">
          <ac:chgData name="Kapil Das" userId="c603251cebba0721" providerId="LiveId" clId="{BD9BB85E-96F6-462F-81A5-294AD709803B}" dt="2021-09-16T12:14:21.939" v="4812"/>
          <ac:spMkLst>
            <pc:docMk/>
            <pc:sldMk cId="355830637" sldId="402"/>
            <ac:spMk id="52" creationId="{21AB569C-B9C6-4A8B-B491-F636868E5673}"/>
          </ac:spMkLst>
        </pc:spChg>
        <pc:spChg chg="add mod">
          <ac:chgData name="Kapil Das" userId="c603251cebba0721" providerId="LiveId" clId="{BD9BB85E-96F6-462F-81A5-294AD709803B}" dt="2021-09-16T12:14:21.939" v="4812"/>
          <ac:spMkLst>
            <pc:docMk/>
            <pc:sldMk cId="355830637" sldId="402"/>
            <ac:spMk id="53" creationId="{62D62F4E-8712-4A17-B756-061010D9CF60}"/>
          </ac:spMkLst>
        </pc:spChg>
        <pc:spChg chg="add mod">
          <ac:chgData name="Kapil Das" userId="c603251cebba0721" providerId="LiveId" clId="{BD9BB85E-96F6-462F-81A5-294AD709803B}" dt="2021-09-16T12:14:21.939" v="4812"/>
          <ac:spMkLst>
            <pc:docMk/>
            <pc:sldMk cId="355830637" sldId="402"/>
            <ac:spMk id="54" creationId="{0A92E91C-9B4B-419C-9DBD-9A2C0F603E72}"/>
          </ac:spMkLst>
        </pc:spChg>
        <pc:spChg chg="add mod">
          <ac:chgData name="Kapil Das" userId="c603251cebba0721" providerId="LiveId" clId="{BD9BB85E-96F6-462F-81A5-294AD709803B}" dt="2021-09-16T12:14:21.939" v="4812"/>
          <ac:spMkLst>
            <pc:docMk/>
            <pc:sldMk cId="355830637" sldId="402"/>
            <ac:spMk id="55" creationId="{88323F66-47CB-4DDB-9EF4-97B336BA730E}"/>
          </ac:spMkLst>
        </pc:spChg>
        <pc:spChg chg="add mod">
          <ac:chgData name="Kapil Das" userId="c603251cebba0721" providerId="LiveId" clId="{BD9BB85E-96F6-462F-81A5-294AD709803B}" dt="2021-09-16T12:15:46.849" v="4929" actId="20577"/>
          <ac:spMkLst>
            <pc:docMk/>
            <pc:sldMk cId="355830637" sldId="402"/>
            <ac:spMk id="59" creationId="{8ED43050-6315-442F-A19B-5E577581C95B}"/>
          </ac:spMkLst>
        </pc:spChg>
        <pc:spChg chg="add mod">
          <ac:chgData name="Kapil Das" userId="c603251cebba0721" providerId="LiveId" clId="{BD9BB85E-96F6-462F-81A5-294AD709803B}" dt="2021-09-16T12:14:21.939" v="4812"/>
          <ac:spMkLst>
            <pc:docMk/>
            <pc:sldMk cId="355830637" sldId="402"/>
            <ac:spMk id="60" creationId="{9E0175B6-FA1B-4728-9DE1-9C8F15C5F46E}"/>
          </ac:spMkLst>
        </pc:spChg>
        <pc:spChg chg="add mod">
          <ac:chgData name="Kapil Das" userId="c603251cebba0721" providerId="LiveId" clId="{BD9BB85E-96F6-462F-81A5-294AD709803B}" dt="2021-09-16T12:14:21.939" v="4812"/>
          <ac:spMkLst>
            <pc:docMk/>
            <pc:sldMk cId="355830637" sldId="402"/>
            <ac:spMk id="61" creationId="{9B48A781-5970-4D25-89A6-F47AE8571176}"/>
          </ac:spMkLst>
        </pc:spChg>
        <pc:spChg chg="add mod">
          <ac:chgData name="Kapil Das" userId="c603251cebba0721" providerId="LiveId" clId="{BD9BB85E-96F6-462F-81A5-294AD709803B}" dt="2021-09-16T12:14:21.939" v="4812"/>
          <ac:spMkLst>
            <pc:docMk/>
            <pc:sldMk cId="355830637" sldId="402"/>
            <ac:spMk id="62" creationId="{38F8D598-D515-4399-BB83-9DEEA4E1FDAC}"/>
          </ac:spMkLst>
        </pc:spChg>
        <pc:grpChg chg="del">
          <ac:chgData name="Kapil Das" userId="c603251cebba0721" providerId="LiveId" clId="{BD9BB85E-96F6-462F-81A5-294AD709803B}" dt="2021-09-16T12:13:15.122" v="4790" actId="478"/>
          <ac:grpSpMkLst>
            <pc:docMk/>
            <pc:sldMk cId="355830637" sldId="402"/>
            <ac:grpSpMk id="23" creationId="{41EFD659-FABA-4E9B-B025-E92126B65813}"/>
          </ac:grpSpMkLst>
        </pc:grpChg>
        <pc:grpChg chg="del">
          <ac:chgData name="Kapil Das" userId="c603251cebba0721" providerId="LiveId" clId="{BD9BB85E-96F6-462F-81A5-294AD709803B}" dt="2021-09-16T12:13:10.079" v="4785" actId="478"/>
          <ac:grpSpMkLst>
            <pc:docMk/>
            <pc:sldMk cId="355830637" sldId="402"/>
            <ac:grpSpMk id="36" creationId="{51CD99AB-E362-AA4A-8F05-7F1F05279171}"/>
          </ac:grpSpMkLst>
        </pc:grpChg>
        <pc:graphicFrameChg chg="add mod">
          <ac:chgData name="Kapil Das" userId="c603251cebba0721" providerId="LiveId" clId="{BD9BB85E-96F6-462F-81A5-294AD709803B}" dt="2021-09-16T12:14:21.939" v="4812"/>
          <ac:graphicFrameMkLst>
            <pc:docMk/>
            <pc:sldMk cId="355830637" sldId="402"/>
            <ac:graphicFrameMk id="45" creationId="{A38E06C8-EBCA-4675-BCFF-7FD601ED4FFF}"/>
          </ac:graphicFrameMkLst>
        </pc:graphicFrameChg>
        <pc:cxnChg chg="del">
          <ac:chgData name="Kapil Das" userId="c603251cebba0721" providerId="LiveId" clId="{BD9BB85E-96F6-462F-81A5-294AD709803B}" dt="2021-09-16T12:13:10.079" v="4785" actId="478"/>
          <ac:cxnSpMkLst>
            <pc:docMk/>
            <pc:sldMk cId="355830637" sldId="402"/>
            <ac:cxnSpMk id="6" creationId="{0F94A4C8-4AE6-4586-890F-EAE73F1B9628}"/>
          </ac:cxnSpMkLst>
        </pc:cxnChg>
        <pc:cxnChg chg="add del">
          <ac:chgData name="Kapil Das" userId="c603251cebba0721" providerId="LiveId" clId="{BD9BB85E-96F6-462F-81A5-294AD709803B}" dt="2021-09-16T12:14:07.077" v="4807" actId="478"/>
          <ac:cxnSpMkLst>
            <pc:docMk/>
            <pc:sldMk cId="355830637" sldId="402"/>
            <ac:cxnSpMk id="9" creationId="{897AC158-5F66-4DED-8CFA-9128F421480C}"/>
          </ac:cxnSpMkLst>
        </pc:cxnChg>
        <pc:cxnChg chg="del">
          <ac:chgData name="Kapil Das" userId="c603251cebba0721" providerId="LiveId" clId="{BD9BB85E-96F6-462F-81A5-294AD709803B}" dt="2021-09-16T12:13:10.079" v="4785" actId="478"/>
          <ac:cxnSpMkLst>
            <pc:docMk/>
            <pc:sldMk cId="355830637" sldId="402"/>
            <ac:cxnSpMk id="34" creationId="{FF7B1078-1561-4CF4-9F1C-45AC8F5344EE}"/>
          </ac:cxnSpMkLst>
        </pc:cxnChg>
        <pc:cxnChg chg="del mod">
          <ac:chgData name="Kapil Das" userId="c603251cebba0721" providerId="LiveId" clId="{BD9BB85E-96F6-462F-81A5-294AD709803B}" dt="2021-09-16T12:13:10.079" v="4785" actId="478"/>
          <ac:cxnSpMkLst>
            <pc:docMk/>
            <pc:sldMk cId="355830637" sldId="402"/>
            <ac:cxnSpMk id="39" creationId="{2056CCD1-813B-4B54-A94B-04D8E728C7EF}"/>
          </ac:cxnSpMkLst>
        </pc:cxnChg>
        <pc:cxnChg chg="del">
          <ac:chgData name="Kapil Das" userId="c603251cebba0721" providerId="LiveId" clId="{BD9BB85E-96F6-462F-81A5-294AD709803B}" dt="2021-09-16T12:13:10.079" v="4785" actId="478"/>
          <ac:cxnSpMkLst>
            <pc:docMk/>
            <pc:sldMk cId="355830637" sldId="402"/>
            <ac:cxnSpMk id="40" creationId="{AD474B32-4E91-475C-ADF7-9B2424B71FE0}"/>
          </ac:cxnSpMkLst>
        </pc:cxnChg>
        <pc:cxnChg chg="add mod">
          <ac:chgData name="Kapil Das" userId="c603251cebba0721" providerId="LiveId" clId="{BD9BB85E-96F6-462F-81A5-294AD709803B}" dt="2021-09-16T12:14:21.939" v="4812"/>
          <ac:cxnSpMkLst>
            <pc:docMk/>
            <pc:sldMk cId="355830637" sldId="402"/>
            <ac:cxnSpMk id="56" creationId="{ACB2DFAB-1C38-438C-92DF-1C92D5B1F22A}"/>
          </ac:cxnSpMkLst>
        </pc:cxnChg>
        <pc:cxnChg chg="add mod">
          <ac:chgData name="Kapil Das" userId="c603251cebba0721" providerId="LiveId" clId="{BD9BB85E-96F6-462F-81A5-294AD709803B}" dt="2021-09-16T12:14:21.939" v="4812"/>
          <ac:cxnSpMkLst>
            <pc:docMk/>
            <pc:sldMk cId="355830637" sldId="402"/>
            <ac:cxnSpMk id="57" creationId="{F0909432-0A27-48C0-B6DB-E1769ADB6851}"/>
          </ac:cxnSpMkLst>
        </pc:cxnChg>
        <pc:cxnChg chg="add mod">
          <ac:chgData name="Kapil Das" userId="c603251cebba0721" providerId="LiveId" clId="{BD9BB85E-96F6-462F-81A5-294AD709803B}" dt="2021-09-16T12:14:21.939" v="4812"/>
          <ac:cxnSpMkLst>
            <pc:docMk/>
            <pc:sldMk cId="355830637" sldId="402"/>
            <ac:cxnSpMk id="58" creationId="{9AA9C350-EA7B-4D3F-A6A4-17C44FE2C40C}"/>
          </ac:cxnSpMkLst>
        </pc:cxnChg>
      </pc:sldChg>
      <pc:sldChg chg="addSp delSp modSp add mod addAnim delAnim modAnim">
        <pc:chgData name="Kapil Das" userId="c603251cebba0721" providerId="LiveId" clId="{BD9BB85E-96F6-462F-81A5-294AD709803B}" dt="2021-09-16T12:31:37.984" v="5370"/>
        <pc:sldMkLst>
          <pc:docMk/>
          <pc:sldMk cId="1378567772" sldId="403"/>
        </pc:sldMkLst>
        <pc:spChg chg="mod">
          <ac:chgData name="Kapil Das" userId="c603251cebba0721" providerId="LiveId" clId="{BD9BB85E-96F6-462F-81A5-294AD709803B}" dt="2021-09-16T12:04:46.397" v="4755" actId="20577"/>
          <ac:spMkLst>
            <pc:docMk/>
            <pc:sldMk cId="1378567772" sldId="403"/>
            <ac:spMk id="2" creationId="{BC5A3B74-7553-483E-9D75-83D0FCC62C3B}"/>
          </ac:spMkLst>
        </pc:spChg>
        <pc:spChg chg="mod">
          <ac:chgData name="Kapil Das" userId="c603251cebba0721" providerId="LiveId" clId="{BD9BB85E-96F6-462F-81A5-294AD709803B}" dt="2021-09-16T12:03:14.232" v="4621" actId="1076"/>
          <ac:spMkLst>
            <pc:docMk/>
            <pc:sldMk cId="1378567772" sldId="403"/>
            <ac:spMk id="8" creationId="{467C107F-DE2E-4514-A82E-BB8C52C7923B}"/>
          </ac:spMkLst>
        </pc:spChg>
        <pc:grpChg chg="add del">
          <ac:chgData name="Kapil Das" userId="c603251cebba0721" providerId="LiveId" clId="{BD9BB85E-96F6-462F-81A5-294AD709803B}" dt="2021-09-16T12:02:44.457" v="4610" actId="478"/>
          <ac:grpSpMkLst>
            <pc:docMk/>
            <pc:sldMk cId="1378567772" sldId="403"/>
            <ac:grpSpMk id="7" creationId="{22C4782E-3887-42BA-9E81-AD35C765596B}"/>
          </ac:grpSpMkLst>
        </pc:grpChg>
        <pc:grpChg chg="add del">
          <ac:chgData name="Kapil Das" userId="c603251cebba0721" providerId="LiveId" clId="{BD9BB85E-96F6-462F-81A5-294AD709803B}" dt="2021-09-16T12:02:49.794" v="4612" actId="478"/>
          <ac:grpSpMkLst>
            <pc:docMk/>
            <pc:sldMk cId="1378567772" sldId="403"/>
            <ac:grpSpMk id="23" creationId="{41EFD659-FABA-4E9B-B025-E92126B65813}"/>
          </ac:grpSpMkLst>
        </pc:grpChg>
        <pc:grpChg chg="add del">
          <ac:chgData name="Kapil Das" userId="c603251cebba0721" providerId="LiveId" clId="{BD9BB85E-96F6-462F-81A5-294AD709803B}" dt="2021-09-16T12:02:43.191" v="4609" actId="478"/>
          <ac:grpSpMkLst>
            <pc:docMk/>
            <pc:sldMk cId="1378567772" sldId="403"/>
            <ac:grpSpMk id="27" creationId="{BB4547C0-50FE-46F8-BBED-95E83C42D997}"/>
          </ac:grpSpMkLst>
        </pc:grpChg>
        <pc:grpChg chg="add del">
          <ac:chgData name="Kapil Das" userId="c603251cebba0721" providerId="LiveId" clId="{BD9BB85E-96F6-462F-81A5-294AD709803B}" dt="2021-09-16T12:02:51.034" v="4613" actId="478"/>
          <ac:grpSpMkLst>
            <pc:docMk/>
            <pc:sldMk cId="1378567772" sldId="403"/>
            <ac:grpSpMk id="31" creationId="{378F1BA5-D717-48D4-8BA6-1BE0A4C2DAA7}"/>
          </ac:grpSpMkLst>
        </pc:grpChg>
        <pc:picChg chg="add del mod">
          <ac:chgData name="Kapil Das" userId="c603251cebba0721" providerId="LiveId" clId="{BD9BB85E-96F6-462F-81A5-294AD709803B}" dt="2021-09-16T12:08:38.160" v="4769" actId="478"/>
          <ac:picMkLst>
            <pc:docMk/>
            <pc:sldMk cId="1378567772" sldId="403"/>
            <ac:picMk id="5" creationId="{70801D0F-78A5-49D1-86F7-FF7452BF9C29}"/>
          </ac:picMkLst>
        </pc:picChg>
        <pc:picChg chg="add del mod">
          <ac:chgData name="Kapil Das" userId="c603251cebba0721" providerId="LiveId" clId="{BD9BB85E-96F6-462F-81A5-294AD709803B}" dt="2021-09-16T12:08:39.221" v="4770" actId="478"/>
          <ac:picMkLst>
            <pc:docMk/>
            <pc:sldMk cId="1378567772" sldId="403"/>
            <ac:picMk id="36" creationId="{40402E3F-AFEF-45DE-B01F-5130536A152D}"/>
          </ac:picMkLst>
        </pc:picChg>
        <pc:picChg chg="add del mod">
          <ac:chgData name="Kapil Das" userId="c603251cebba0721" providerId="LiveId" clId="{BD9BB85E-96F6-462F-81A5-294AD709803B}" dt="2021-09-16T12:08:40.027" v="4771" actId="478"/>
          <ac:picMkLst>
            <pc:docMk/>
            <pc:sldMk cId="1378567772" sldId="403"/>
            <ac:picMk id="37" creationId="{B0631461-501C-41A6-A05B-C8D583A830D6}"/>
          </ac:picMkLst>
        </pc:picChg>
        <pc:picChg chg="add del mod">
          <ac:chgData name="Kapil Das" userId="c603251cebba0721" providerId="LiveId" clId="{BD9BB85E-96F6-462F-81A5-294AD709803B}" dt="2021-09-16T12:08:40.739" v="4772" actId="478"/>
          <ac:picMkLst>
            <pc:docMk/>
            <pc:sldMk cId="1378567772" sldId="403"/>
            <ac:picMk id="38" creationId="{CD19F819-E080-4B20-9350-DD888CECF5FD}"/>
          </ac:picMkLst>
        </pc:picChg>
        <pc:picChg chg="add mod">
          <ac:chgData name="Kapil Das" userId="c603251cebba0721" providerId="LiveId" clId="{BD9BB85E-96F6-462F-81A5-294AD709803B}" dt="2021-09-16T12:12:35.213" v="4783" actId="207"/>
          <ac:picMkLst>
            <pc:docMk/>
            <pc:sldMk cId="1378567772" sldId="403"/>
            <ac:picMk id="40" creationId="{33B47232-DA0C-4327-8B16-C276021D4157}"/>
          </ac:picMkLst>
        </pc:picChg>
        <pc:picChg chg="add mod">
          <ac:chgData name="Kapil Das" userId="c603251cebba0721" providerId="LiveId" clId="{BD9BB85E-96F6-462F-81A5-294AD709803B}" dt="2021-09-16T12:12:37.011" v="4784" actId="207"/>
          <ac:picMkLst>
            <pc:docMk/>
            <pc:sldMk cId="1378567772" sldId="403"/>
            <ac:picMk id="41" creationId="{FAD2F6BE-0D33-439A-900D-A4D5CCC38E89}"/>
          </ac:picMkLst>
        </pc:picChg>
        <pc:picChg chg="add mod">
          <ac:chgData name="Kapil Das" userId="c603251cebba0721" providerId="LiveId" clId="{BD9BB85E-96F6-462F-81A5-294AD709803B}" dt="2021-09-16T12:12:31.351" v="4782" actId="207"/>
          <ac:picMkLst>
            <pc:docMk/>
            <pc:sldMk cId="1378567772" sldId="403"/>
            <ac:picMk id="43" creationId="{7CDACADE-0876-40CB-AACF-5428CF326480}"/>
          </ac:picMkLst>
        </pc:picChg>
        <pc:picChg chg="add mod">
          <ac:chgData name="Kapil Das" userId="c603251cebba0721" providerId="LiveId" clId="{BD9BB85E-96F6-462F-81A5-294AD709803B}" dt="2021-09-16T12:12:29.045" v="4781" actId="207"/>
          <ac:picMkLst>
            <pc:docMk/>
            <pc:sldMk cId="1378567772" sldId="403"/>
            <ac:picMk id="44" creationId="{AE73FFCF-C6A8-4B44-ACF5-6DA9DA63FB4A}"/>
          </ac:picMkLst>
        </pc:picChg>
      </pc:sldChg>
      <pc:sldChg chg="addSp delSp add del mod addAnim delAnim">
        <pc:chgData name="Kapil Das" userId="c603251cebba0721" providerId="LiveId" clId="{BD9BB85E-96F6-462F-81A5-294AD709803B}" dt="2021-09-16T12:16:40.748" v="4931" actId="47"/>
        <pc:sldMkLst>
          <pc:docMk/>
          <pc:sldMk cId="1462049002" sldId="404"/>
        </pc:sldMkLst>
        <pc:spChg chg="del">
          <ac:chgData name="Kapil Das" userId="c603251cebba0721" providerId="LiveId" clId="{BD9BB85E-96F6-462F-81A5-294AD709803B}" dt="2021-09-16T12:14:19.818" v="4811" actId="21"/>
          <ac:spMkLst>
            <pc:docMk/>
            <pc:sldMk cId="1462049002" sldId="404"/>
            <ac:spMk id="8" creationId="{00000000-0000-0000-0000-000000000000}"/>
          </ac:spMkLst>
        </pc:spChg>
        <pc:spChg chg="del">
          <ac:chgData name="Kapil Das" userId="c603251cebba0721" providerId="LiveId" clId="{BD9BB85E-96F6-462F-81A5-294AD709803B}" dt="2021-09-16T12:14:19.818" v="4811" actId="21"/>
          <ac:spMkLst>
            <pc:docMk/>
            <pc:sldMk cId="1462049002" sldId="404"/>
            <ac:spMk id="9" creationId="{00000000-0000-0000-0000-000000000000}"/>
          </ac:spMkLst>
        </pc:spChg>
        <pc:spChg chg="del">
          <ac:chgData name="Kapil Das" userId="c603251cebba0721" providerId="LiveId" clId="{BD9BB85E-96F6-462F-81A5-294AD709803B}" dt="2021-09-16T12:14:19.818" v="4811" actId="21"/>
          <ac:spMkLst>
            <pc:docMk/>
            <pc:sldMk cId="1462049002" sldId="404"/>
            <ac:spMk id="11" creationId="{00000000-0000-0000-0000-000000000000}"/>
          </ac:spMkLst>
        </pc:spChg>
        <pc:spChg chg="del">
          <ac:chgData name="Kapil Das" userId="c603251cebba0721" providerId="LiveId" clId="{BD9BB85E-96F6-462F-81A5-294AD709803B}" dt="2021-09-16T12:14:19.818" v="4811" actId="21"/>
          <ac:spMkLst>
            <pc:docMk/>
            <pc:sldMk cId="1462049002" sldId="404"/>
            <ac:spMk id="12" creationId="{00000000-0000-0000-0000-000000000000}"/>
          </ac:spMkLst>
        </pc:spChg>
        <pc:spChg chg="del">
          <ac:chgData name="Kapil Das" userId="c603251cebba0721" providerId="LiveId" clId="{BD9BB85E-96F6-462F-81A5-294AD709803B}" dt="2021-09-16T12:14:19.818" v="4811" actId="21"/>
          <ac:spMkLst>
            <pc:docMk/>
            <pc:sldMk cId="1462049002" sldId="404"/>
            <ac:spMk id="13" creationId="{00000000-0000-0000-0000-000000000000}"/>
          </ac:spMkLst>
        </pc:spChg>
        <pc:spChg chg="del">
          <ac:chgData name="Kapil Das" userId="c603251cebba0721" providerId="LiveId" clId="{BD9BB85E-96F6-462F-81A5-294AD709803B}" dt="2021-09-16T12:14:19.818" v="4811" actId="21"/>
          <ac:spMkLst>
            <pc:docMk/>
            <pc:sldMk cId="1462049002" sldId="404"/>
            <ac:spMk id="14" creationId="{00000000-0000-0000-0000-000000000000}"/>
          </ac:spMkLst>
        </pc:spChg>
        <pc:spChg chg="del">
          <ac:chgData name="Kapil Das" userId="c603251cebba0721" providerId="LiveId" clId="{BD9BB85E-96F6-462F-81A5-294AD709803B}" dt="2021-09-16T12:14:19.818" v="4811" actId="21"/>
          <ac:spMkLst>
            <pc:docMk/>
            <pc:sldMk cId="1462049002" sldId="404"/>
            <ac:spMk id="15" creationId="{00000000-0000-0000-0000-000000000000}"/>
          </ac:spMkLst>
        </pc:spChg>
        <pc:spChg chg="del">
          <ac:chgData name="Kapil Das" userId="c603251cebba0721" providerId="LiveId" clId="{BD9BB85E-96F6-462F-81A5-294AD709803B}" dt="2021-09-16T12:14:19.818" v="4811" actId="21"/>
          <ac:spMkLst>
            <pc:docMk/>
            <pc:sldMk cId="1462049002" sldId="404"/>
            <ac:spMk id="21" creationId="{00000000-0000-0000-0000-000000000000}"/>
          </ac:spMkLst>
        </pc:spChg>
        <pc:spChg chg="del">
          <ac:chgData name="Kapil Das" userId="c603251cebba0721" providerId="LiveId" clId="{BD9BB85E-96F6-462F-81A5-294AD709803B}" dt="2021-09-16T12:14:19.818" v="4811" actId="21"/>
          <ac:spMkLst>
            <pc:docMk/>
            <pc:sldMk cId="1462049002" sldId="404"/>
            <ac:spMk id="22" creationId="{00000000-0000-0000-0000-000000000000}"/>
          </ac:spMkLst>
        </pc:spChg>
        <pc:spChg chg="del">
          <ac:chgData name="Kapil Das" userId="c603251cebba0721" providerId="LiveId" clId="{BD9BB85E-96F6-462F-81A5-294AD709803B}" dt="2021-09-16T12:14:19.818" v="4811" actId="21"/>
          <ac:spMkLst>
            <pc:docMk/>
            <pc:sldMk cId="1462049002" sldId="404"/>
            <ac:spMk id="23" creationId="{00000000-0000-0000-0000-000000000000}"/>
          </ac:spMkLst>
        </pc:spChg>
        <pc:spChg chg="del">
          <ac:chgData name="Kapil Das" userId="c603251cebba0721" providerId="LiveId" clId="{BD9BB85E-96F6-462F-81A5-294AD709803B}" dt="2021-09-16T12:14:19.818" v="4811" actId="21"/>
          <ac:spMkLst>
            <pc:docMk/>
            <pc:sldMk cId="1462049002" sldId="404"/>
            <ac:spMk id="24" creationId="{00000000-0000-0000-0000-000000000000}"/>
          </ac:spMkLst>
        </pc:spChg>
        <pc:spChg chg="del">
          <ac:chgData name="Kapil Das" userId="c603251cebba0721" providerId="LiveId" clId="{BD9BB85E-96F6-462F-81A5-294AD709803B}" dt="2021-09-16T12:14:19.818" v="4811" actId="21"/>
          <ac:spMkLst>
            <pc:docMk/>
            <pc:sldMk cId="1462049002" sldId="404"/>
            <ac:spMk id="25" creationId="{00000000-0000-0000-0000-000000000000}"/>
          </ac:spMkLst>
        </pc:spChg>
        <pc:spChg chg="del">
          <ac:chgData name="Kapil Das" userId="c603251cebba0721" providerId="LiveId" clId="{BD9BB85E-96F6-462F-81A5-294AD709803B}" dt="2021-09-16T12:14:19.818" v="4811" actId="21"/>
          <ac:spMkLst>
            <pc:docMk/>
            <pc:sldMk cId="1462049002" sldId="404"/>
            <ac:spMk id="29" creationId="{00000000-0000-0000-0000-000000000000}"/>
          </ac:spMkLst>
        </pc:spChg>
        <pc:spChg chg="del">
          <ac:chgData name="Kapil Das" userId="c603251cebba0721" providerId="LiveId" clId="{BD9BB85E-96F6-462F-81A5-294AD709803B}" dt="2021-09-16T12:14:19.818" v="4811" actId="21"/>
          <ac:spMkLst>
            <pc:docMk/>
            <pc:sldMk cId="1462049002" sldId="404"/>
            <ac:spMk id="31" creationId="{0B9870CD-A892-449C-AE25-331E8D54AAAE}"/>
          </ac:spMkLst>
        </pc:spChg>
        <pc:spChg chg="del">
          <ac:chgData name="Kapil Das" userId="c603251cebba0721" providerId="LiveId" clId="{BD9BB85E-96F6-462F-81A5-294AD709803B}" dt="2021-09-16T12:14:19.818" v="4811" actId="21"/>
          <ac:spMkLst>
            <pc:docMk/>
            <pc:sldMk cId="1462049002" sldId="404"/>
            <ac:spMk id="32" creationId="{D22AC0E6-40BB-4B61-9761-1F554AE2CD84}"/>
          </ac:spMkLst>
        </pc:spChg>
        <pc:graphicFrameChg chg="del">
          <ac:chgData name="Kapil Das" userId="c603251cebba0721" providerId="LiveId" clId="{BD9BB85E-96F6-462F-81A5-294AD709803B}" dt="2021-09-16T12:14:19.818" v="4811" actId="21"/>
          <ac:graphicFrameMkLst>
            <pc:docMk/>
            <pc:sldMk cId="1462049002" sldId="404"/>
            <ac:graphicFrameMk id="36" creationId="{86E11E41-DEEF-4E4A-8A81-0BC36635F5AF}"/>
          </ac:graphicFrameMkLst>
        </pc:graphicFrameChg>
        <pc:cxnChg chg="add del">
          <ac:chgData name="Kapil Das" userId="c603251cebba0721" providerId="LiveId" clId="{BD9BB85E-96F6-462F-81A5-294AD709803B}" dt="2021-09-16T12:14:19.818" v="4811" actId="21"/>
          <ac:cxnSpMkLst>
            <pc:docMk/>
            <pc:sldMk cId="1462049002" sldId="404"/>
            <ac:cxnSpMk id="26" creationId="{00000000-0000-0000-0000-000000000000}"/>
          </ac:cxnSpMkLst>
        </pc:cxnChg>
        <pc:cxnChg chg="add del">
          <ac:chgData name="Kapil Das" userId="c603251cebba0721" providerId="LiveId" clId="{BD9BB85E-96F6-462F-81A5-294AD709803B}" dt="2021-09-16T12:14:19.818" v="4811" actId="21"/>
          <ac:cxnSpMkLst>
            <pc:docMk/>
            <pc:sldMk cId="1462049002" sldId="404"/>
            <ac:cxnSpMk id="27" creationId="{00000000-0000-0000-0000-000000000000}"/>
          </ac:cxnSpMkLst>
        </pc:cxnChg>
        <pc:cxnChg chg="del">
          <ac:chgData name="Kapil Das" userId="c603251cebba0721" providerId="LiveId" clId="{BD9BB85E-96F6-462F-81A5-294AD709803B}" dt="2021-09-16T12:14:19.818" v="4811" actId="21"/>
          <ac:cxnSpMkLst>
            <pc:docMk/>
            <pc:sldMk cId="1462049002" sldId="404"/>
            <ac:cxnSpMk id="28" creationId="{00000000-0000-0000-0000-000000000000}"/>
          </ac:cxnSpMkLst>
        </pc:cxnChg>
      </pc:sldChg>
      <pc:sldChg chg="addSp delSp modSp add mod delAnim">
        <pc:chgData name="Kapil Das" userId="c603251cebba0721" providerId="LiveId" clId="{BD9BB85E-96F6-462F-81A5-294AD709803B}" dt="2021-09-16T15:28:27.369" v="5633" actId="20577"/>
        <pc:sldMkLst>
          <pc:docMk/>
          <pc:sldMk cId="1683793163" sldId="405"/>
        </pc:sldMkLst>
        <pc:spChg chg="add mod">
          <ac:chgData name="Kapil Das" userId="c603251cebba0721" providerId="LiveId" clId="{BD9BB85E-96F6-462F-81A5-294AD709803B}" dt="2021-09-16T15:28:27.369" v="5633" actId="20577"/>
          <ac:spMkLst>
            <pc:docMk/>
            <pc:sldMk cId="1683793163" sldId="405"/>
            <ac:spMk id="3" creationId="{3D830C0A-1BFB-42DE-AA52-98E62330A3DE}"/>
          </ac:spMkLst>
        </pc:spChg>
        <pc:spChg chg="del">
          <ac:chgData name="Kapil Das" userId="c603251cebba0721" providerId="LiveId" clId="{BD9BB85E-96F6-462F-81A5-294AD709803B}" dt="2021-09-16T12:16:46.633" v="4933" actId="478"/>
          <ac:spMkLst>
            <pc:docMk/>
            <pc:sldMk cId="1683793163" sldId="405"/>
            <ac:spMk id="44" creationId="{2727525E-CE01-4C03-94E9-932883C5A976}"/>
          </ac:spMkLst>
        </pc:spChg>
        <pc:spChg chg="del">
          <ac:chgData name="Kapil Das" userId="c603251cebba0721" providerId="LiveId" clId="{BD9BB85E-96F6-462F-81A5-294AD709803B}" dt="2021-09-16T12:16:46.633" v="4933" actId="478"/>
          <ac:spMkLst>
            <pc:docMk/>
            <pc:sldMk cId="1683793163" sldId="405"/>
            <ac:spMk id="46" creationId="{A86AA874-05A4-45A3-A3D6-AD9C15E6C71C}"/>
          </ac:spMkLst>
        </pc:spChg>
        <pc:spChg chg="del">
          <ac:chgData name="Kapil Das" userId="c603251cebba0721" providerId="LiveId" clId="{BD9BB85E-96F6-462F-81A5-294AD709803B}" dt="2021-09-16T12:16:46.633" v="4933" actId="478"/>
          <ac:spMkLst>
            <pc:docMk/>
            <pc:sldMk cId="1683793163" sldId="405"/>
            <ac:spMk id="47" creationId="{15CC380E-2A16-4105-A762-3FD75DED09FE}"/>
          </ac:spMkLst>
        </pc:spChg>
        <pc:spChg chg="del">
          <ac:chgData name="Kapil Das" userId="c603251cebba0721" providerId="LiveId" clId="{BD9BB85E-96F6-462F-81A5-294AD709803B}" dt="2021-09-16T12:16:46.633" v="4933" actId="478"/>
          <ac:spMkLst>
            <pc:docMk/>
            <pc:sldMk cId="1683793163" sldId="405"/>
            <ac:spMk id="48" creationId="{5C02EF19-260D-44CB-90E9-B129D55FE9EE}"/>
          </ac:spMkLst>
        </pc:spChg>
        <pc:spChg chg="del">
          <ac:chgData name="Kapil Das" userId="c603251cebba0721" providerId="LiveId" clId="{BD9BB85E-96F6-462F-81A5-294AD709803B}" dt="2021-09-16T12:16:46.633" v="4933" actId="478"/>
          <ac:spMkLst>
            <pc:docMk/>
            <pc:sldMk cId="1683793163" sldId="405"/>
            <ac:spMk id="49" creationId="{2C02D4E3-AC3F-4E1D-853F-BD0EE2AEC492}"/>
          </ac:spMkLst>
        </pc:spChg>
        <pc:spChg chg="del">
          <ac:chgData name="Kapil Das" userId="c603251cebba0721" providerId="LiveId" clId="{BD9BB85E-96F6-462F-81A5-294AD709803B}" dt="2021-09-16T12:16:46.633" v="4933" actId="478"/>
          <ac:spMkLst>
            <pc:docMk/>
            <pc:sldMk cId="1683793163" sldId="405"/>
            <ac:spMk id="50" creationId="{BDCFAC49-1983-4DD7-B30A-89F2F5890EF4}"/>
          </ac:spMkLst>
        </pc:spChg>
        <pc:spChg chg="del">
          <ac:chgData name="Kapil Das" userId="c603251cebba0721" providerId="LiveId" clId="{BD9BB85E-96F6-462F-81A5-294AD709803B}" dt="2021-09-16T12:16:46.633" v="4933" actId="478"/>
          <ac:spMkLst>
            <pc:docMk/>
            <pc:sldMk cId="1683793163" sldId="405"/>
            <ac:spMk id="51" creationId="{0E3509FB-7563-4807-A7B2-4D1A323557CD}"/>
          </ac:spMkLst>
        </pc:spChg>
        <pc:spChg chg="del">
          <ac:chgData name="Kapil Das" userId="c603251cebba0721" providerId="LiveId" clId="{BD9BB85E-96F6-462F-81A5-294AD709803B}" dt="2021-09-16T12:16:46.633" v="4933" actId="478"/>
          <ac:spMkLst>
            <pc:docMk/>
            <pc:sldMk cId="1683793163" sldId="405"/>
            <ac:spMk id="52" creationId="{21AB569C-B9C6-4A8B-B491-F636868E5673}"/>
          </ac:spMkLst>
        </pc:spChg>
        <pc:spChg chg="del">
          <ac:chgData name="Kapil Das" userId="c603251cebba0721" providerId="LiveId" clId="{BD9BB85E-96F6-462F-81A5-294AD709803B}" dt="2021-09-16T12:16:46.633" v="4933" actId="478"/>
          <ac:spMkLst>
            <pc:docMk/>
            <pc:sldMk cId="1683793163" sldId="405"/>
            <ac:spMk id="53" creationId="{62D62F4E-8712-4A17-B756-061010D9CF60}"/>
          </ac:spMkLst>
        </pc:spChg>
        <pc:spChg chg="del">
          <ac:chgData name="Kapil Das" userId="c603251cebba0721" providerId="LiveId" clId="{BD9BB85E-96F6-462F-81A5-294AD709803B}" dt="2021-09-16T12:16:46.633" v="4933" actId="478"/>
          <ac:spMkLst>
            <pc:docMk/>
            <pc:sldMk cId="1683793163" sldId="405"/>
            <ac:spMk id="54" creationId="{0A92E91C-9B4B-419C-9DBD-9A2C0F603E72}"/>
          </ac:spMkLst>
        </pc:spChg>
        <pc:spChg chg="del">
          <ac:chgData name="Kapil Das" userId="c603251cebba0721" providerId="LiveId" clId="{BD9BB85E-96F6-462F-81A5-294AD709803B}" dt="2021-09-16T12:16:46.633" v="4933" actId="478"/>
          <ac:spMkLst>
            <pc:docMk/>
            <pc:sldMk cId="1683793163" sldId="405"/>
            <ac:spMk id="55" creationId="{88323F66-47CB-4DDB-9EF4-97B336BA730E}"/>
          </ac:spMkLst>
        </pc:spChg>
        <pc:spChg chg="del">
          <ac:chgData name="Kapil Das" userId="c603251cebba0721" providerId="LiveId" clId="{BD9BB85E-96F6-462F-81A5-294AD709803B}" dt="2021-09-16T12:16:46.633" v="4933" actId="478"/>
          <ac:spMkLst>
            <pc:docMk/>
            <pc:sldMk cId="1683793163" sldId="405"/>
            <ac:spMk id="59" creationId="{8ED43050-6315-442F-A19B-5E577581C95B}"/>
          </ac:spMkLst>
        </pc:spChg>
        <pc:spChg chg="del">
          <ac:chgData name="Kapil Das" userId="c603251cebba0721" providerId="LiveId" clId="{BD9BB85E-96F6-462F-81A5-294AD709803B}" dt="2021-09-16T12:16:46.633" v="4933" actId="478"/>
          <ac:spMkLst>
            <pc:docMk/>
            <pc:sldMk cId="1683793163" sldId="405"/>
            <ac:spMk id="60" creationId="{9E0175B6-FA1B-4728-9DE1-9C8F15C5F46E}"/>
          </ac:spMkLst>
        </pc:spChg>
        <pc:spChg chg="del">
          <ac:chgData name="Kapil Das" userId="c603251cebba0721" providerId="LiveId" clId="{BD9BB85E-96F6-462F-81A5-294AD709803B}" dt="2021-09-16T12:16:46.633" v="4933" actId="478"/>
          <ac:spMkLst>
            <pc:docMk/>
            <pc:sldMk cId="1683793163" sldId="405"/>
            <ac:spMk id="61" creationId="{9B48A781-5970-4D25-89A6-F47AE8571176}"/>
          </ac:spMkLst>
        </pc:spChg>
        <pc:spChg chg="del">
          <ac:chgData name="Kapil Das" userId="c603251cebba0721" providerId="LiveId" clId="{BD9BB85E-96F6-462F-81A5-294AD709803B}" dt="2021-09-16T12:16:46.633" v="4933" actId="478"/>
          <ac:spMkLst>
            <pc:docMk/>
            <pc:sldMk cId="1683793163" sldId="405"/>
            <ac:spMk id="62" creationId="{38F8D598-D515-4399-BB83-9DEEA4E1FDAC}"/>
          </ac:spMkLst>
        </pc:spChg>
        <pc:graphicFrameChg chg="del">
          <ac:chgData name="Kapil Das" userId="c603251cebba0721" providerId="LiveId" clId="{BD9BB85E-96F6-462F-81A5-294AD709803B}" dt="2021-09-16T12:16:44.528" v="4932" actId="478"/>
          <ac:graphicFrameMkLst>
            <pc:docMk/>
            <pc:sldMk cId="1683793163" sldId="405"/>
            <ac:graphicFrameMk id="45" creationId="{A38E06C8-EBCA-4675-BCFF-7FD601ED4FFF}"/>
          </ac:graphicFrameMkLst>
        </pc:graphicFrameChg>
        <pc:cxnChg chg="del">
          <ac:chgData name="Kapil Das" userId="c603251cebba0721" providerId="LiveId" clId="{BD9BB85E-96F6-462F-81A5-294AD709803B}" dt="2021-09-16T12:16:46.633" v="4933" actId="478"/>
          <ac:cxnSpMkLst>
            <pc:docMk/>
            <pc:sldMk cId="1683793163" sldId="405"/>
            <ac:cxnSpMk id="56" creationId="{ACB2DFAB-1C38-438C-92DF-1C92D5B1F22A}"/>
          </ac:cxnSpMkLst>
        </pc:cxnChg>
        <pc:cxnChg chg="del">
          <ac:chgData name="Kapil Das" userId="c603251cebba0721" providerId="LiveId" clId="{BD9BB85E-96F6-462F-81A5-294AD709803B}" dt="2021-09-16T12:16:46.633" v="4933" actId="478"/>
          <ac:cxnSpMkLst>
            <pc:docMk/>
            <pc:sldMk cId="1683793163" sldId="405"/>
            <ac:cxnSpMk id="57" creationId="{F0909432-0A27-48C0-B6DB-E1769ADB6851}"/>
          </ac:cxnSpMkLst>
        </pc:cxnChg>
        <pc:cxnChg chg="del">
          <ac:chgData name="Kapil Das" userId="c603251cebba0721" providerId="LiveId" clId="{BD9BB85E-96F6-462F-81A5-294AD709803B}" dt="2021-09-16T12:16:46.633" v="4933" actId="478"/>
          <ac:cxnSpMkLst>
            <pc:docMk/>
            <pc:sldMk cId="1683793163" sldId="405"/>
            <ac:cxnSpMk id="58" creationId="{9AA9C350-EA7B-4D3F-A6A4-17C44FE2C40C}"/>
          </ac:cxnSpMkLst>
        </pc:cxnChg>
      </pc:sldChg>
      <pc:sldChg chg="new del">
        <pc:chgData name="Kapil Das" userId="c603251cebba0721" providerId="LiveId" clId="{BD9BB85E-96F6-462F-81A5-294AD709803B}" dt="2021-09-16T12:27:40.422" v="5363" actId="47"/>
        <pc:sldMkLst>
          <pc:docMk/>
          <pc:sldMk cId="324256628" sldId="406"/>
        </pc:sldMkLst>
      </pc:sldChg>
      <pc:sldChg chg="addSp delSp modSp add mod">
        <pc:chgData name="Kapil Das" userId="c603251cebba0721" providerId="LiveId" clId="{BD9BB85E-96F6-462F-81A5-294AD709803B}" dt="2021-09-16T12:44:31.349" v="5563" actId="20577"/>
        <pc:sldMkLst>
          <pc:docMk/>
          <pc:sldMk cId="1966916420" sldId="407"/>
        </pc:sldMkLst>
        <pc:spChg chg="mod">
          <ac:chgData name="Kapil Das" userId="c603251cebba0721" providerId="LiveId" clId="{BD9BB85E-96F6-462F-81A5-294AD709803B}" dt="2021-09-16T12:44:31.349" v="5563" actId="20577"/>
          <ac:spMkLst>
            <pc:docMk/>
            <pc:sldMk cId="1966916420" sldId="407"/>
            <ac:spMk id="2" creationId="{BC5A3B74-7553-483E-9D75-83D0FCC62C3B}"/>
          </ac:spMkLst>
        </pc:spChg>
        <pc:spChg chg="del">
          <ac:chgData name="Kapil Das" userId="c603251cebba0721" providerId="LiveId" clId="{BD9BB85E-96F6-462F-81A5-294AD709803B}" dt="2021-09-16T12:27:42.768" v="5364" actId="478"/>
          <ac:spMkLst>
            <pc:docMk/>
            <pc:sldMk cId="1966916420" sldId="407"/>
            <ac:spMk id="3" creationId="{3D830C0A-1BFB-42DE-AA52-98E62330A3DE}"/>
          </ac:spMkLst>
        </pc:spChg>
        <pc:spChg chg="add mod">
          <ac:chgData name="Kapil Das" userId="c603251cebba0721" providerId="LiveId" clId="{BD9BB85E-96F6-462F-81A5-294AD709803B}" dt="2021-09-16T12:44:11.577" v="5547" actId="20577"/>
          <ac:spMkLst>
            <pc:docMk/>
            <pc:sldMk cId="1966916420" sldId="407"/>
            <ac:spMk id="14" creationId="{1F13ACF5-3D07-4323-8B86-C9E518590AA5}"/>
          </ac:spMkLst>
        </pc:spChg>
        <pc:picChg chg="add mod">
          <ac:chgData name="Kapil Das" userId="c603251cebba0721" providerId="LiveId" clId="{BD9BB85E-96F6-462F-81A5-294AD709803B}" dt="2021-09-16T12:38:42.300" v="5374" actId="1076"/>
          <ac:picMkLst>
            <pc:docMk/>
            <pc:sldMk cId="1966916420" sldId="407"/>
            <ac:picMk id="5" creationId="{68FCC217-68F0-498B-A296-411760EE1D79}"/>
          </ac:picMkLst>
        </pc:picChg>
        <pc:cxnChg chg="add mod">
          <ac:chgData name="Kapil Das" userId="c603251cebba0721" providerId="LiveId" clId="{BD9BB85E-96F6-462F-81A5-294AD709803B}" dt="2021-09-16T12:40:00.507" v="5378" actId="14100"/>
          <ac:cxnSpMkLst>
            <pc:docMk/>
            <pc:sldMk cId="1966916420" sldId="407"/>
            <ac:cxnSpMk id="7" creationId="{6123375D-2BB2-4CD8-AF8D-42B2AE5C3792}"/>
          </ac:cxnSpMkLst>
        </pc:cxnChg>
        <pc:cxnChg chg="add mod">
          <ac:chgData name="Kapil Das" userId="c603251cebba0721" providerId="LiveId" clId="{BD9BB85E-96F6-462F-81A5-294AD709803B}" dt="2021-09-16T12:40:31.936" v="5382" actId="14100"/>
          <ac:cxnSpMkLst>
            <pc:docMk/>
            <pc:sldMk cId="1966916420" sldId="407"/>
            <ac:cxnSpMk id="11" creationId="{288632D5-3822-4072-ACA6-209D2847A4EB}"/>
          </ac:cxnSpMkLst>
        </pc:cxn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06975994743179"/>
          <c:y val="6.8321592620003022E-2"/>
          <c:w val="0.81923675435346421"/>
          <c:h val="0.78308492406520669"/>
        </c:manualLayout>
      </c:layout>
      <c:barChart>
        <c:barDir val="col"/>
        <c:grouping val="clustered"/>
        <c:varyColors val="0"/>
        <c:ser>
          <c:idx val="0"/>
          <c:order val="0"/>
          <c:spPr>
            <a:solidFill>
              <a:srgbClr val="714A9C"/>
            </a:solidFill>
            <a:ln w="25400" cap="flat" cmpd="sng" algn="ctr">
              <a:solidFill>
                <a:srgbClr val="714A9C">
                  <a:shade val="50000"/>
                </a:srgbClr>
              </a:solidFill>
              <a:prstDash val="solid"/>
            </a:ln>
            <a:effectLst/>
          </c:spPr>
          <c:invertIfNegative val="0"/>
          <c:cat>
            <c:strRef>
              <c:f>Tabelle1!$A$1:$J$1</c:f>
              <c:strCache>
                <c:ptCount val="10"/>
                <c:pt idx="0">
                  <c:v>Risk 1</c:v>
                </c:pt>
                <c:pt idx="1">
                  <c:v>Risk 2</c:v>
                </c:pt>
                <c:pt idx="2">
                  <c:v>Risk 3</c:v>
                </c:pt>
                <c:pt idx="3">
                  <c:v>Risk 4</c:v>
                </c:pt>
                <c:pt idx="4">
                  <c:v>Risk 5</c:v>
                </c:pt>
                <c:pt idx="5">
                  <c:v>Risk 6</c:v>
                </c:pt>
                <c:pt idx="6">
                  <c:v>Risk 7</c:v>
                </c:pt>
                <c:pt idx="7">
                  <c:v>Risk 8</c:v>
                </c:pt>
                <c:pt idx="8">
                  <c:v>Risk 9</c:v>
                </c:pt>
                <c:pt idx="9">
                  <c:v>Risk 10</c:v>
                </c:pt>
              </c:strCache>
            </c:strRef>
          </c:cat>
          <c:val>
            <c:numRef>
              <c:f>Tabelle1!$A$2:$J$2</c:f>
              <c:numCache>
                <c:formatCode>General</c:formatCode>
                <c:ptCount val="10"/>
                <c:pt idx="0">
                  <c:v>1000</c:v>
                </c:pt>
                <c:pt idx="1">
                  <c:v>4000</c:v>
                </c:pt>
                <c:pt idx="2">
                  <c:v>2000</c:v>
                </c:pt>
                <c:pt idx="3">
                  <c:v>8000</c:v>
                </c:pt>
                <c:pt idx="4">
                  <c:v>1000</c:v>
                </c:pt>
                <c:pt idx="5">
                  <c:v>2000</c:v>
                </c:pt>
                <c:pt idx="6">
                  <c:v>10000</c:v>
                </c:pt>
                <c:pt idx="7">
                  <c:v>1000</c:v>
                </c:pt>
                <c:pt idx="8">
                  <c:v>2000</c:v>
                </c:pt>
                <c:pt idx="9">
                  <c:v>1500</c:v>
                </c:pt>
              </c:numCache>
            </c:numRef>
          </c:val>
          <c:extLst>
            <c:ext xmlns:c16="http://schemas.microsoft.com/office/drawing/2014/chart" uri="{C3380CC4-5D6E-409C-BE32-E72D297353CC}">
              <c16:uniqueId val="{00000000-D506-49B9-B7D4-F513A2612B32}"/>
            </c:ext>
          </c:extLst>
        </c:ser>
        <c:dLbls>
          <c:showLegendKey val="0"/>
          <c:showVal val="0"/>
          <c:showCatName val="0"/>
          <c:showSerName val="0"/>
          <c:showPercent val="0"/>
          <c:showBubbleSize val="0"/>
        </c:dLbls>
        <c:gapWidth val="300"/>
        <c:overlap val="-100"/>
        <c:axId val="580699184"/>
        <c:axId val="580704624"/>
      </c:barChart>
      <c:catAx>
        <c:axId val="580699184"/>
        <c:scaling>
          <c:orientation val="minMax"/>
        </c:scaling>
        <c:delete val="0"/>
        <c:axPos val="b"/>
        <c:numFmt formatCode="General" sourceLinked="1"/>
        <c:majorTickMark val="out"/>
        <c:minorTickMark val="none"/>
        <c:tickLblPos val="nextTo"/>
        <c:txPr>
          <a:bodyPr/>
          <a:lstStyle/>
          <a:p>
            <a:pPr>
              <a:defRPr lang="en-GB" sz="1200">
                <a:solidFill>
                  <a:schemeClr val="tx2"/>
                </a:solidFill>
              </a:defRPr>
            </a:pPr>
            <a:endParaRPr lang="en-US"/>
          </a:p>
        </c:txPr>
        <c:crossAx val="580704624"/>
        <c:crosses val="autoZero"/>
        <c:auto val="1"/>
        <c:lblAlgn val="ctr"/>
        <c:lblOffset val="100"/>
        <c:noMultiLvlLbl val="0"/>
      </c:catAx>
      <c:valAx>
        <c:axId val="580704624"/>
        <c:scaling>
          <c:orientation val="minMax"/>
          <c:max val="10000"/>
          <c:min val="0"/>
        </c:scaling>
        <c:delete val="0"/>
        <c:axPos val="l"/>
        <c:majorGridlines/>
        <c:numFmt formatCode="#,##0" sourceLinked="0"/>
        <c:majorTickMark val="out"/>
        <c:minorTickMark val="none"/>
        <c:tickLblPos val="nextTo"/>
        <c:spPr>
          <a:ln>
            <a:noFill/>
          </a:ln>
        </c:spPr>
        <c:txPr>
          <a:bodyPr/>
          <a:lstStyle/>
          <a:p>
            <a:pPr>
              <a:defRPr lang="en-GB" sz="1200">
                <a:solidFill>
                  <a:schemeClr val="tx2"/>
                </a:solidFill>
              </a:defRPr>
            </a:pPr>
            <a:endParaRPr lang="en-US"/>
          </a:p>
        </c:txPr>
        <c:crossAx val="580699184"/>
        <c:crosses val="autoZero"/>
        <c:crossBetween val="between"/>
        <c:majorUnit val="1000"/>
      </c:valAx>
    </c:plotArea>
    <c:plotVisOnly val="1"/>
    <c:dispBlanksAs val="gap"/>
    <c:showDLblsOverMax val="0"/>
  </c:chart>
  <c:spPr>
    <a:noFill/>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06975994743179"/>
          <c:y val="6.8321592620003022E-2"/>
          <c:w val="0.81923675435346421"/>
          <c:h val="0.78308492406520669"/>
        </c:manualLayout>
      </c:layout>
      <c:barChart>
        <c:barDir val="col"/>
        <c:grouping val="clustered"/>
        <c:varyColors val="0"/>
        <c:ser>
          <c:idx val="0"/>
          <c:order val="0"/>
          <c:spPr>
            <a:solidFill>
              <a:srgbClr val="714A9C"/>
            </a:solidFill>
            <a:ln w="25400" cap="flat" cmpd="sng" algn="ctr">
              <a:solidFill>
                <a:srgbClr val="714A9C">
                  <a:shade val="50000"/>
                </a:srgbClr>
              </a:solidFill>
              <a:prstDash val="solid"/>
            </a:ln>
            <a:effectLst/>
          </c:spPr>
          <c:invertIfNegative val="0"/>
          <c:cat>
            <c:strRef>
              <c:f>Tabelle1!$A$1:$J$1</c:f>
              <c:strCache>
                <c:ptCount val="10"/>
                <c:pt idx="0">
                  <c:v>Risk 1</c:v>
                </c:pt>
                <c:pt idx="1">
                  <c:v>Risk 2</c:v>
                </c:pt>
                <c:pt idx="2">
                  <c:v>Risk 3</c:v>
                </c:pt>
                <c:pt idx="3">
                  <c:v>Risk 4</c:v>
                </c:pt>
                <c:pt idx="4">
                  <c:v>Risk 5</c:v>
                </c:pt>
                <c:pt idx="5">
                  <c:v>Risk 6</c:v>
                </c:pt>
                <c:pt idx="6">
                  <c:v>Risk 7</c:v>
                </c:pt>
                <c:pt idx="7">
                  <c:v>Risk 8</c:v>
                </c:pt>
                <c:pt idx="8">
                  <c:v>Risk 9</c:v>
                </c:pt>
                <c:pt idx="9">
                  <c:v>Risk 10</c:v>
                </c:pt>
              </c:strCache>
            </c:strRef>
          </c:cat>
          <c:val>
            <c:numRef>
              <c:f>Tabelle1!$A$2:$J$2</c:f>
              <c:numCache>
                <c:formatCode>General</c:formatCode>
                <c:ptCount val="10"/>
                <c:pt idx="0">
                  <c:v>1000</c:v>
                </c:pt>
                <c:pt idx="1">
                  <c:v>4000</c:v>
                </c:pt>
                <c:pt idx="2">
                  <c:v>2000</c:v>
                </c:pt>
                <c:pt idx="3">
                  <c:v>8000</c:v>
                </c:pt>
                <c:pt idx="4">
                  <c:v>1000</c:v>
                </c:pt>
                <c:pt idx="5">
                  <c:v>2000</c:v>
                </c:pt>
                <c:pt idx="6">
                  <c:v>10000</c:v>
                </c:pt>
                <c:pt idx="7">
                  <c:v>1000</c:v>
                </c:pt>
                <c:pt idx="8">
                  <c:v>2000</c:v>
                </c:pt>
                <c:pt idx="9">
                  <c:v>1500</c:v>
                </c:pt>
              </c:numCache>
            </c:numRef>
          </c:val>
          <c:extLst>
            <c:ext xmlns:c16="http://schemas.microsoft.com/office/drawing/2014/chart" uri="{C3380CC4-5D6E-409C-BE32-E72D297353CC}">
              <c16:uniqueId val="{00000000-EE2A-490C-B98D-AEE666DDA157}"/>
            </c:ext>
          </c:extLst>
        </c:ser>
        <c:dLbls>
          <c:showLegendKey val="0"/>
          <c:showVal val="0"/>
          <c:showCatName val="0"/>
          <c:showSerName val="0"/>
          <c:showPercent val="0"/>
          <c:showBubbleSize val="0"/>
        </c:dLbls>
        <c:gapWidth val="300"/>
        <c:overlap val="-100"/>
        <c:axId val="580699184"/>
        <c:axId val="580704624"/>
      </c:barChart>
      <c:catAx>
        <c:axId val="580699184"/>
        <c:scaling>
          <c:orientation val="minMax"/>
        </c:scaling>
        <c:delete val="0"/>
        <c:axPos val="b"/>
        <c:numFmt formatCode="General" sourceLinked="1"/>
        <c:majorTickMark val="out"/>
        <c:minorTickMark val="none"/>
        <c:tickLblPos val="nextTo"/>
        <c:txPr>
          <a:bodyPr/>
          <a:lstStyle/>
          <a:p>
            <a:pPr>
              <a:defRPr lang="en-GB" sz="1200">
                <a:solidFill>
                  <a:schemeClr val="tx2"/>
                </a:solidFill>
              </a:defRPr>
            </a:pPr>
            <a:endParaRPr lang="en-US"/>
          </a:p>
        </c:txPr>
        <c:crossAx val="580704624"/>
        <c:crosses val="autoZero"/>
        <c:auto val="1"/>
        <c:lblAlgn val="ctr"/>
        <c:lblOffset val="100"/>
        <c:noMultiLvlLbl val="0"/>
      </c:catAx>
      <c:valAx>
        <c:axId val="580704624"/>
        <c:scaling>
          <c:orientation val="minMax"/>
          <c:max val="10000"/>
          <c:min val="0"/>
        </c:scaling>
        <c:delete val="0"/>
        <c:axPos val="l"/>
        <c:majorGridlines/>
        <c:numFmt formatCode="#,##0" sourceLinked="0"/>
        <c:majorTickMark val="out"/>
        <c:minorTickMark val="none"/>
        <c:tickLblPos val="nextTo"/>
        <c:spPr>
          <a:ln>
            <a:noFill/>
          </a:ln>
        </c:spPr>
        <c:txPr>
          <a:bodyPr/>
          <a:lstStyle/>
          <a:p>
            <a:pPr>
              <a:defRPr lang="en-GB" sz="1200">
                <a:solidFill>
                  <a:schemeClr val="tx2"/>
                </a:solidFill>
              </a:defRPr>
            </a:pPr>
            <a:endParaRPr lang="en-US"/>
          </a:p>
        </c:txPr>
        <c:crossAx val="580699184"/>
        <c:crosses val="autoZero"/>
        <c:crossBetween val="between"/>
        <c:majorUnit val="1000"/>
      </c:valAx>
    </c:plotArea>
    <c:plotVisOnly val="1"/>
    <c:dispBlanksAs val="gap"/>
    <c:showDLblsOverMax val="0"/>
  </c:chart>
  <c:spPr>
    <a:noFill/>
    <a:effectLst/>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71248610596726"/>
          <c:y val="5.9429411367942032E-2"/>
          <c:w val="0.81923675435346421"/>
          <c:h val="0.77122868239579934"/>
        </c:manualLayout>
      </c:layout>
      <c:barChart>
        <c:barDir val="col"/>
        <c:grouping val="clustered"/>
        <c:varyColors val="0"/>
        <c:ser>
          <c:idx val="0"/>
          <c:order val="0"/>
          <c:spPr>
            <a:solidFill>
              <a:srgbClr val="34909C"/>
            </a:solidFill>
          </c:spPr>
          <c:invertIfNegative val="0"/>
          <c:cat>
            <c:strRef>
              <c:f>Tabelle1!$A$1:$J$1</c:f>
              <c:strCache>
                <c:ptCount val="10"/>
                <c:pt idx="0">
                  <c:v>Risk 1</c:v>
                </c:pt>
                <c:pt idx="1">
                  <c:v>Risk 2</c:v>
                </c:pt>
                <c:pt idx="2">
                  <c:v>Risk 3</c:v>
                </c:pt>
                <c:pt idx="3">
                  <c:v>Risk 4</c:v>
                </c:pt>
                <c:pt idx="4">
                  <c:v>Risk 5</c:v>
                </c:pt>
                <c:pt idx="5">
                  <c:v>Risk 6</c:v>
                </c:pt>
                <c:pt idx="6">
                  <c:v>Risk 7</c:v>
                </c:pt>
                <c:pt idx="7">
                  <c:v>Risk 8</c:v>
                </c:pt>
                <c:pt idx="8">
                  <c:v>Risk 9</c:v>
                </c:pt>
                <c:pt idx="9">
                  <c:v>Risk 10</c:v>
                </c:pt>
              </c:strCache>
            </c:strRef>
          </c:cat>
          <c:val>
            <c:numRef>
              <c:f>Tabelle1!$A$2:$J$2</c:f>
              <c:numCache>
                <c:formatCode>General</c:formatCode>
                <c:ptCount val="10"/>
                <c:pt idx="0">
                  <c:v>1000</c:v>
                </c:pt>
                <c:pt idx="1">
                  <c:v>4000</c:v>
                </c:pt>
                <c:pt idx="2">
                  <c:v>2000</c:v>
                </c:pt>
                <c:pt idx="3">
                  <c:v>8000</c:v>
                </c:pt>
                <c:pt idx="4">
                  <c:v>1000</c:v>
                </c:pt>
                <c:pt idx="5">
                  <c:v>2000</c:v>
                </c:pt>
                <c:pt idx="6">
                  <c:v>10000</c:v>
                </c:pt>
                <c:pt idx="7">
                  <c:v>1000</c:v>
                </c:pt>
                <c:pt idx="8">
                  <c:v>4000</c:v>
                </c:pt>
                <c:pt idx="9">
                  <c:v>3000</c:v>
                </c:pt>
              </c:numCache>
            </c:numRef>
          </c:val>
          <c:extLst>
            <c:ext xmlns:c16="http://schemas.microsoft.com/office/drawing/2014/chart" uri="{C3380CC4-5D6E-409C-BE32-E72D297353CC}">
              <c16:uniqueId val="{00000000-2F60-4FDB-8C2F-36EB081BFC11}"/>
            </c:ext>
          </c:extLst>
        </c:ser>
        <c:dLbls>
          <c:showLegendKey val="0"/>
          <c:showVal val="0"/>
          <c:showCatName val="0"/>
          <c:showSerName val="0"/>
          <c:showPercent val="0"/>
          <c:showBubbleSize val="0"/>
        </c:dLbls>
        <c:gapWidth val="300"/>
        <c:overlap val="-100"/>
        <c:axId val="2063593440"/>
        <c:axId val="701171680"/>
      </c:barChart>
      <c:catAx>
        <c:axId val="2063593440"/>
        <c:scaling>
          <c:orientation val="minMax"/>
        </c:scaling>
        <c:delete val="0"/>
        <c:axPos val="b"/>
        <c:numFmt formatCode="General" sourceLinked="1"/>
        <c:majorTickMark val="out"/>
        <c:minorTickMark val="none"/>
        <c:tickLblPos val="nextTo"/>
        <c:txPr>
          <a:bodyPr/>
          <a:lstStyle/>
          <a:p>
            <a:pPr>
              <a:defRPr lang="en-GB" sz="1200">
                <a:solidFill>
                  <a:schemeClr val="tx2"/>
                </a:solidFill>
              </a:defRPr>
            </a:pPr>
            <a:endParaRPr lang="en-US"/>
          </a:p>
        </c:txPr>
        <c:crossAx val="701171680"/>
        <c:crosses val="autoZero"/>
        <c:auto val="1"/>
        <c:lblAlgn val="ctr"/>
        <c:lblOffset val="100"/>
        <c:noMultiLvlLbl val="0"/>
      </c:catAx>
      <c:valAx>
        <c:axId val="701171680"/>
        <c:scaling>
          <c:orientation val="minMax"/>
          <c:max val="20000"/>
          <c:min val="0"/>
        </c:scaling>
        <c:delete val="0"/>
        <c:axPos val="l"/>
        <c:majorGridlines/>
        <c:numFmt formatCode="#,##0" sourceLinked="0"/>
        <c:majorTickMark val="out"/>
        <c:minorTickMark val="none"/>
        <c:tickLblPos val="nextTo"/>
        <c:spPr>
          <a:ln>
            <a:noFill/>
          </a:ln>
        </c:spPr>
        <c:txPr>
          <a:bodyPr/>
          <a:lstStyle/>
          <a:p>
            <a:pPr>
              <a:defRPr lang="en-GB" sz="1400">
                <a:solidFill>
                  <a:schemeClr val="tx2"/>
                </a:solidFill>
              </a:defRPr>
            </a:pPr>
            <a:endParaRPr lang="en-US"/>
          </a:p>
        </c:txPr>
        <c:crossAx val="2063593440"/>
        <c:crosses val="autoZero"/>
        <c:crossBetween val="between"/>
        <c:majorUnit val="5000"/>
      </c:valAx>
    </c:plotArea>
    <c:plotVisOnly val="1"/>
    <c:dispBlanksAs val="gap"/>
    <c:showDLblsOverMax val="0"/>
  </c:chart>
  <c:spPr>
    <a:noFill/>
    <a:effectLst/>
  </c:spPr>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71248610596732"/>
          <c:y val="5.9429411367942032E-2"/>
          <c:w val="0.81923675435346421"/>
          <c:h val="0.77122868239579956"/>
        </c:manualLayout>
      </c:layout>
      <c:barChart>
        <c:barDir val="col"/>
        <c:grouping val="clustered"/>
        <c:varyColors val="0"/>
        <c:ser>
          <c:idx val="0"/>
          <c:order val="0"/>
          <c:spPr>
            <a:solidFill>
              <a:srgbClr val="714A9C"/>
            </a:solidFill>
          </c:spPr>
          <c:invertIfNegative val="0"/>
          <c:cat>
            <c:strRef>
              <c:f>Tabelle1!$A$1:$J$1</c:f>
              <c:strCache>
                <c:ptCount val="10"/>
                <c:pt idx="0">
                  <c:v>Loss 1</c:v>
                </c:pt>
                <c:pt idx="1">
                  <c:v>Loss 2</c:v>
                </c:pt>
                <c:pt idx="2">
                  <c:v>Loss 3</c:v>
                </c:pt>
                <c:pt idx="3">
                  <c:v>Loss 4</c:v>
                </c:pt>
                <c:pt idx="4">
                  <c:v>Loss 5</c:v>
                </c:pt>
                <c:pt idx="5">
                  <c:v>Loss 6</c:v>
                </c:pt>
                <c:pt idx="6">
                  <c:v>Spalte1</c:v>
                </c:pt>
                <c:pt idx="7">
                  <c:v>Spalte2</c:v>
                </c:pt>
                <c:pt idx="8">
                  <c:v>Spalte3</c:v>
                </c:pt>
                <c:pt idx="9">
                  <c:v>Spalte4</c:v>
                </c:pt>
              </c:strCache>
            </c:strRef>
          </c:cat>
          <c:val>
            <c:numRef>
              <c:f>Tabelle1!$A$2:$J$2</c:f>
              <c:numCache>
                <c:formatCode>General</c:formatCode>
                <c:ptCount val="10"/>
                <c:pt idx="0">
                  <c:v>2000</c:v>
                </c:pt>
                <c:pt idx="1">
                  <c:v>8000</c:v>
                </c:pt>
                <c:pt idx="2">
                  <c:v>1500</c:v>
                </c:pt>
                <c:pt idx="3">
                  <c:v>3500</c:v>
                </c:pt>
                <c:pt idx="4">
                  <c:v>2000</c:v>
                </c:pt>
                <c:pt idx="5">
                  <c:v>500</c:v>
                </c:pt>
              </c:numCache>
            </c:numRef>
          </c:val>
          <c:extLst>
            <c:ext xmlns:c16="http://schemas.microsoft.com/office/drawing/2014/chart" uri="{C3380CC4-5D6E-409C-BE32-E72D297353CC}">
              <c16:uniqueId val="{00000000-9B96-40D7-86DE-7A3573F70F2E}"/>
            </c:ext>
          </c:extLst>
        </c:ser>
        <c:dLbls>
          <c:showLegendKey val="0"/>
          <c:showVal val="0"/>
          <c:showCatName val="0"/>
          <c:showSerName val="0"/>
          <c:showPercent val="0"/>
          <c:showBubbleSize val="0"/>
        </c:dLbls>
        <c:gapWidth val="300"/>
        <c:overlap val="-100"/>
        <c:axId val="701170048"/>
        <c:axId val="701160800"/>
      </c:barChart>
      <c:catAx>
        <c:axId val="701170048"/>
        <c:scaling>
          <c:orientation val="minMax"/>
        </c:scaling>
        <c:delete val="0"/>
        <c:axPos val="b"/>
        <c:numFmt formatCode="General" sourceLinked="1"/>
        <c:majorTickMark val="out"/>
        <c:minorTickMark val="none"/>
        <c:tickLblPos val="nextTo"/>
        <c:txPr>
          <a:bodyPr/>
          <a:lstStyle/>
          <a:p>
            <a:pPr>
              <a:defRPr lang="en-GB" sz="1200">
                <a:solidFill>
                  <a:schemeClr val="tx2"/>
                </a:solidFill>
              </a:defRPr>
            </a:pPr>
            <a:endParaRPr lang="en-US"/>
          </a:p>
        </c:txPr>
        <c:crossAx val="701160800"/>
        <c:crosses val="autoZero"/>
        <c:auto val="1"/>
        <c:lblAlgn val="ctr"/>
        <c:lblOffset val="100"/>
        <c:noMultiLvlLbl val="0"/>
      </c:catAx>
      <c:valAx>
        <c:axId val="701160800"/>
        <c:scaling>
          <c:orientation val="minMax"/>
          <c:max val="20000"/>
          <c:min val="0"/>
        </c:scaling>
        <c:delete val="0"/>
        <c:axPos val="l"/>
        <c:majorGridlines/>
        <c:numFmt formatCode="#,##0" sourceLinked="0"/>
        <c:majorTickMark val="out"/>
        <c:minorTickMark val="none"/>
        <c:tickLblPos val="nextTo"/>
        <c:spPr>
          <a:ln>
            <a:noFill/>
          </a:ln>
        </c:spPr>
        <c:txPr>
          <a:bodyPr/>
          <a:lstStyle/>
          <a:p>
            <a:pPr>
              <a:defRPr lang="en-GB" sz="1400">
                <a:solidFill>
                  <a:schemeClr val="tx2"/>
                </a:solidFill>
              </a:defRPr>
            </a:pPr>
            <a:endParaRPr lang="en-US"/>
          </a:p>
        </c:txPr>
        <c:crossAx val="701170048"/>
        <c:crosses val="autoZero"/>
        <c:crossBetween val="between"/>
        <c:majorUnit val="5000"/>
      </c:valAx>
    </c:plotArea>
    <c:plotVisOnly val="1"/>
    <c:dispBlanksAs val="gap"/>
    <c:showDLblsOverMax val="0"/>
  </c:chart>
  <c:spPr>
    <a:noFill/>
    <a:effectLst/>
  </c:spPr>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7124861059674"/>
          <c:y val="5.9429411367942032E-2"/>
          <c:w val="0.81923675435346421"/>
          <c:h val="0.77122868239579989"/>
        </c:manualLayout>
      </c:layout>
      <c:barChart>
        <c:barDir val="col"/>
        <c:grouping val="clustered"/>
        <c:varyColors val="0"/>
        <c:ser>
          <c:idx val="0"/>
          <c:order val="0"/>
          <c:spPr>
            <a:solidFill>
              <a:srgbClr val="714A9C"/>
            </a:solidFill>
          </c:spPr>
          <c:invertIfNegative val="0"/>
          <c:cat>
            <c:strRef>
              <c:f>Tabelle1!$A$1:$J$1</c:f>
              <c:strCache>
                <c:ptCount val="10"/>
                <c:pt idx="0">
                  <c:v>Loss 1</c:v>
                </c:pt>
                <c:pt idx="1">
                  <c:v>Loss 2</c:v>
                </c:pt>
                <c:pt idx="2">
                  <c:v>Loss 3</c:v>
                </c:pt>
                <c:pt idx="3">
                  <c:v>Loss 4</c:v>
                </c:pt>
                <c:pt idx="4">
                  <c:v>Loss 5</c:v>
                </c:pt>
                <c:pt idx="5">
                  <c:v>Loss 6</c:v>
                </c:pt>
                <c:pt idx="6">
                  <c:v>Spalte1</c:v>
                </c:pt>
                <c:pt idx="7">
                  <c:v>Spalte2</c:v>
                </c:pt>
                <c:pt idx="8">
                  <c:v>Spalte3</c:v>
                </c:pt>
                <c:pt idx="9">
                  <c:v>Spalte4</c:v>
                </c:pt>
              </c:strCache>
            </c:strRef>
          </c:cat>
          <c:val>
            <c:numRef>
              <c:f>Tabelle1!$A$2:$J$2</c:f>
              <c:numCache>
                <c:formatCode>General</c:formatCode>
                <c:ptCount val="10"/>
                <c:pt idx="0">
                  <c:v>2000</c:v>
                </c:pt>
                <c:pt idx="1">
                  <c:v>8000</c:v>
                </c:pt>
                <c:pt idx="2">
                  <c:v>1500</c:v>
                </c:pt>
                <c:pt idx="3">
                  <c:v>3500</c:v>
                </c:pt>
                <c:pt idx="4">
                  <c:v>2000</c:v>
                </c:pt>
                <c:pt idx="5">
                  <c:v>500</c:v>
                </c:pt>
                <c:pt idx="8">
                  <c:v>19000</c:v>
                </c:pt>
              </c:numCache>
            </c:numRef>
          </c:val>
          <c:extLst>
            <c:ext xmlns:c16="http://schemas.microsoft.com/office/drawing/2014/chart" uri="{C3380CC4-5D6E-409C-BE32-E72D297353CC}">
              <c16:uniqueId val="{00000000-2E8E-44AE-9A32-3F7C164A4A0D}"/>
            </c:ext>
          </c:extLst>
        </c:ser>
        <c:dLbls>
          <c:showLegendKey val="0"/>
          <c:showVal val="0"/>
          <c:showCatName val="0"/>
          <c:showSerName val="0"/>
          <c:showPercent val="0"/>
          <c:showBubbleSize val="0"/>
        </c:dLbls>
        <c:gapWidth val="300"/>
        <c:overlap val="-100"/>
        <c:axId val="701171136"/>
        <c:axId val="701162432"/>
      </c:barChart>
      <c:catAx>
        <c:axId val="701171136"/>
        <c:scaling>
          <c:orientation val="minMax"/>
        </c:scaling>
        <c:delete val="0"/>
        <c:axPos val="b"/>
        <c:numFmt formatCode="General" sourceLinked="1"/>
        <c:majorTickMark val="out"/>
        <c:minorTickMark val="none"/>
        <c:tickLblPos val="nextTo"/>
        <c:txPr>
          <a:bodyPr/>
          <a:lstStyle/>
          <a:p>
            <a:pPr>
              <a:defRPr lang="en-GB" sz="1200">
                <a:solidFill>
                  <a:schemeClr val="tx2"/>
                </a:solidFill>
              </a:defRPr>
            </a:pPr>
            <a:endParaRPr lang="en-US"/>
          </a:p>
        </c:txPr>
        <c:crossAx val="701162432"/>
        <c:crosses val="autoZero"/>
        <c:auto val="1"/>
        <c:lblAlgn val="ctr"/>
        <c:lblOffset val="100"/>
        <c:noMultiLvlLbl val="0"/>
      </c:catAx>
      <c:valAx>
        <c:axId val="701162432"/>
        <c:scaling>
          <c:orientation val="minMax"/>
          <c:max val="20000"/>
          <c:min val="0"/>
        </c:scaling>
        <c:delete val="0"/>
        <c:axPos val="l"/>
        <c:majorGridlines/>
        <c:numFmt formatCode="#,##0" sourceLinked="0"/>
        <c:majorTickMark val="out"/>
        <c:minorTickMark val="none"/>
        <c:tickLblPos val="nextTo"/>
        <c:spPr>
          <a:ln>
            <a:noFill/>
          </a:ln>
        </c:spPr>
        <c:txPr>
          <a:bodyPr/>
          <a:lstStyle/>
          <a:p>
            <a:pPr>
              <a:defRPr lang="en-GB" sz="1400">
                <a:solidFill>
                  <a:schemeClr val="tx2"/>
                </a:solidFill>
              </a:defRPr>
            </a:pPr>
            <a:endParaRPr lang="en-US"/>
          </a:p>
        </c:txPr>
        <c:crossAx val="701171136"/>
        <c:crosses val="autoZero"/>
        <c:crossBetween val="between"/>
        <c:majorUnit val="5000"/>
      </c:valAx>
    </c:plotArea>
    <c:plotVisOnly val="1"/>
    <c:dispBlanksAs val="gap"/>
    <c:showDLblsOverMax val="0"/>
  </c:chart>
  <c:spPr>
    <a:noFill/>
    <a:effectLst/>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71248610596746"/>
          <c:y val="5.9429411367942032E-2"/>
          <c:w val="0.81923675435346421"/>
          <c:h val="0.77122868239580011"/>
        </c:manualLayout>
      </c:layout>
      <c:barChart>
        <c:barDir val="col"/>
        <c:grouping val="clustered"/>
        <c:varyColors val="0"/>
        <c:ser>
          <c:idx val="0"/>
          <c:order val="0"/>
          <c:spPr>
            <a:solidFill>
              <a:srgbClr val="714A9C"/>
            </a:solidFill>
          </c:spPr>
          <c:invertIfNegative val="0"/>
          <c:cat>
            <c:strRef>
              <c:f>Tabelle1!$A$1:$J$1</c:f>
              <c:strCache>
                <c:ptCount val="10"/>
                <c:pt idx="0">
                  <c:v>Spalte1</c:v>
                </c:pt>
                <c:pt idx="1">
                  <c:v>Spalte2</c:v>
                </c:pt>
                <c:pt idx="2">
                  <c:v>Spalte3</c:v>
                </c:pt>
                <c:pt idx="3">
                  <c:v>Spalte4</c:v>
                </c:pt>
                <c:pt idx="4">
                  <c:v>Spalte5</c:v>
                </c:pt>
                <c:pt idx="5">
                  <c:v>Spalte6</c:v>
                </c:pt>
                <c:pt idx="6">
                  <c:v>Spalte7</c:v>
                </c:pt>
                <c:pt idx="7">
                  <c:v>Spalte8</c:v>
                </c:pt>
                <c:pt idx="8">
                  <c:v>Spalte9</c:v>
                </c:pt>
                <c:pt idx="9">
                  <c:v>Spalte10</c:v>
                </c:pt>
              </c:strCache>
            </c:strRef>
          </c:cat>
          <c:val>
            <c:numRef>
              <c:f>Tabelle1!$A$2:$J$2</c:f>
              <c:numCache>
                <c:formatCode>General</c:formatCode>
                <c:ptCount val="10"/>
                <c:pt idx="8">
                  <c:v>19000</c:v>
                </c:pt>
              </c:numCache>
            </c:numRef>
          </c:val>
          <c:extLst>
            <c:ext xmlns:c16="http://schemas.microsoft.com/office/drawing/2014/chart" uri="{C3380CC4-5D6E-409C-BE32-E72D297353CC}">
              <c16:uniqueId val="{00000000-B969-47DE-B415-61D9E51664FE}"/>
            </c:ext>
          </c:extLst>
        </c:ser>
        <c:dLbls>
          <c:showLegendKey val="0"/>
          <c:showVal val="0"/>
          <c:showCatName val="0"/>
          <c:showSerName val="0"/>
          <c:showPercent val="0"/>
          <c:showBubbleSize val="0"/>
        </c:dLbls>
        <c:gapWidth val="300"/>
        <c:overlap val="-100"/>
        <c:axId val="701165152"/>
        <c:axId val="701172224"/>
      </c:barChart>
      <c:catAx>
        <c:axId val="701165152"/>
        <c:scaling>
          <c:orientation val="minMax"/>
        </c:scaling>
        <c:delete val="1"/>
        <c:axPos val="b"/>
        <c:numFmt formatCode="General" sourceLinked="1"/>
        <c:majorTickMark val="out"/>
        <c:minorTickMark val="none"/>
        <c:tickLblPos val="none"/>
        <c:crossAx val="701172224"/>
        <c:crosses val="autoZero"/>
        <c:auto val="1"/>
        <c:lblAlgn val="ctr"/>
        <c:lblOffset val="100"/>
        <c:noMultiLvlLbl val="0"/>
      </c:catAx>
      <c:valAx>
        <c:axId val="701172224"/>
        <c:scaling>
          <c:orientation val="minMax"/>
          <c:max val="20000"/>
          <c:min val="0"/>
        </c:scaling>
        <c:delete val="0"/>
        <c:axPos val="l"/>
        <c:majorGridlines/>
        <c:numFmt formatCode="#,##0" sourceLinked="0"/>
        <c:majorTickMark val="out"/>
        <c:minorTickMark val="none"/>
        <c:tickLblPos val="nextTo"/>
        <c:spPr>
          <a:ln>
            <a:noFill/>
          </a:ln>
        </c:spPr>
        <c:txPr>
          <a:bodyPr/>
          <a:lstStyle/>
          <a:p>
            <a:pPr>
              <a:defRPr lang="en-GB" sz="1400">
                <a:solidFill>
                  <a:schemeClr val="tx2"/>
                </a:solidFill>
              </a:defRPr>
            </a:pPr>
            <a:endParaRPr lang="en-US"/>
          </a:p>
        </c:txPr>
        <c:crossAx val="701165152"/>
        <c:crosses val="autoZero"/>
        <c:crossBetween val="between"/>
        <c:majorUnit val="5000"/>
      </c:valAx>
    </c:plotArea>
    <c:plotVisOnly val="1"/>
    <c:dispBlanksAs val="gap"/>
    <c:showDLblsOverMax val="0"/>
  </c:chart>
  <c:spPr>
    <a:noFill/>
    <a:effectLst/>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06975994743179"/>
          <c:y val="6.8321592620003022E-2"/>
          <c:w val="0.81923675435346421"/>
          <c:h val="0.78308492406520669"/>
        </c:manualLayout>
      </c:layout>
      <c:barChart>
        <c:barDir val="col"/>
        <c:grouping val="clustered"/>
        <c:varyColors val="0"/>
        <c:ser>
          <c:idx val="0"/>
          <c:order val="0"/>
          <c:spPr>
            <a:solidFill>
              <a:srgbClr val="714A9C"/>
            </a:solidFill>
            <a:ln w="25400" cap="flat" cmpd="sng" algn="ctr">
              <a:solidFill>
                <a:srgbClr val="714A9C">
                  <a:shade val="50000"/>
                </a:srgbClr>
              </a:solidFill>
              <a:prstDash val="solid"/>
            </a:ln>
            <a:effectLst/>
          </c:spPr>
          <c:invertIfNegative val="0"/>
          <c:cat>
            <c:strRef>
              <c:f>Tabelle1!$A$1:$J$1</c:f>
              <c:strCache>
                <c:ptCount val="10"/>
                <c:pt idx="0">
                  <c:v>Risk 1</c:v>
                </c:pt>
                <c:pt idx="1">
                  <c:v>Risk 2</c:v>
                </c:pt>
                <c:pt idx="2">
                  <c:v>Risk 3</c:v>
                </c:pt>
                <c:pt idx="3">
                  <c:v>Risk 4</c:v>
                </c:pt>
                <c:pt idx="4">
                  <c:v>Risk 5</c:v>
                </c:pt>
                <c:pt idx="5">
                  <c:v>Risk 6</c:v>
                </c:pt>
                <c:pt idx="6">
                  <c:v>Risk 7</c:v>
                </c:pt>
                <c:pt idx="7">
                  <c:v>Risk 8</c:v>
                </c:pt>
                <c:pt idx="8">
                  <c:v>Risk 9</c:v>
                </c:pt>
                <c:pt idx="9">
                  <c:v>Risk 10</c:v>
                </c:pt>
              </c:strCache>
            </c:strRef>
          </c:cat>
          <c:val>
            <c:numRef>
              <c:f>Tabelle1!$A$2:$J$2</c:f>
              <c:numCache>
                <c:formatCode>General</c:formatCode>
                <c:ptCount val="10"/>
                <c:pt idx="0">
                  <c:v>1000</c:v>
                </c:pt>
                <c:pt idx="1">
                  <c:v>4000</c:v>
                </c:pt>
                <c:pt idx="2">
                  <c:v>2000</c:v>
                </c:pt>
                <c:pt idx="3">
                  <c:v>8000</c:v>
                </c:pt>
                <c:pt idx="4">
                  <c:v>1000</c:v>
                </c:pt>
                <c:pt idx="5">
                  <c:v>2000</c:v>
                </c:pt>
                <c:pt idx="6">
                  <c:v>10000</c:v>
                </c:pt>
                <c:pt idx="7">
                  <c:v>1000</c:v>
                </c:pt>
                <c:pt idx="8">
                  <c:v>2000</c:v>
                </c:pt>
                <c:pt idx="9">
                  <c:v>1500</c:v>
                </c:pt>
              </c:numCache>
            </c:numRef>
          </c:val>
          <c:extLst>
            <c:ext xmlns:c16="http://schemas.microsoft.com/office/drawing/2014/chart" uri="{C3380CC4-5D6E-409C-BE32-E72D297353CC}">
              <c16:uniqueId val="{00000000-12C7-46B2-8AC7-E3103D2D0669}"/>
            </c:ext>
          </c:extLst>
        </c:ser>
        <c:dLbls>
          <c:showLegendKey val="0"/>
          <c:showVal val="0"/>
          <c:showCatName val="0"/>
          <c:showSerName val="0"/>
          <c:showPercent val="0"/>
          <c:showBubbleSize val="0"/>
        </c:dLbls>
        <c:gapWidth val="300"/>
        <c:overlap val="-100"/>
        <c:axId val="580699184"/>
        <c:axId val="580704624"/>
      </c:barChart>
      <c:catAx>
        <c:axId val="580699184"/>
        <c:scaling>
          <c:orientation val="minMax"/>
        </c:scaling>
        <c:delete val="0"/>
        <c:axPos val="b"/>
        <c:numFmt formatCode="General" sourceLinked="1"/>
        <c:majorTickMark val="out"/>
        <c:minorTickMark val="none"/>
        <c:tickLblPos val="nextTo"/>
        <c:txPr>
          <a:bodyPr/>
          <a:lstStyle/>
          <a:p>
            <a:pPr>
              <a:defRPr lang="en-GB" sz="1200">
                <a:solidFill>
                  <a:schemeClr val="tx2"/>
                </a:solidFill>
              </a:defRPr>
            </a:pPr>
            <a:endParaRPr lang="en-US"/>
          </a:p>
        </c:txPr>
        <c:crossAx val="580704624"/>
        <c:crosses val="autoZero"/>
        <c:auto val="1"/>
        <c:lblAlgn val="ctr"/>
        <c:lblOffset val="100"/>
        <c:noMultiLvlLbl val="0"/>
      </c:catAx>
      <c:valAx>
        <c:axId val="580704624"/>
        <c:scaling>
          <c:orientation val="minMax"/>
          <c:max val="10000"/>
          <c:min val="0"/>
        </c:scaling>
        <c:delete val="0"/>
        <c:axPos val="l"/>
        <c:majorGridlines/>
        <c:numFmt formatCode="#,##0" sourceLinked="0"/>
        <c:majorTickMark val="out"/>
        <c:minorTickMark val="none"/>
        <c:tickLblPos val="nextTo"/>
        <c:spPr>
          <a:ln>
            <a:noFill/>
          </a:ln>
        </c:spPr>
        <c:txPr>
          <a:bodyPr/>
          <a:lstStyle/>
          <a:p>
            <a:pPr>
              <a:defRPr lang="en-GB" sz="1200">
                <a:solidFill>
                  <a:schemeClr val="tx2"/>
                </a:solidFill>
              </a:defRPr>
            </a:pPr>
            <a:endParaRPr lang="en-US"/>
          </a:p>
        </c:txPr>
        <c:crossAx val="580699184"/>
        <c:crosses val="autoZero"/>
        <c:crossBetween val="between"/>
        <c:majorUnit val="1000"/>
      </c:valAx>
    </c:plotArea>
    <c:plotVisOnly val="1"/>
    <c:dispBlanksAs val="gap"/>
    <c:showDLblsOverMax val="0"/>
  </c:chart>
  <c:spPr>
    <a:noFill/>
    <a:effectLst/>
  </c:spPr>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7F0CE-04A8-4BBC-A01B-D66E5F0E244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E359C919-07B7-4C91-8E11-7F1A934E59DE}">
      <dgm:prSet phldrT="[Text]"/>
      <dgm:spPr/>
      <dgm:t>
        <a:bodyPr/>
        <a:lstStyle/>
        <a:p>
          <a:r>
            <a:rPr lang="en-IN" dirty="0"/>
            <a:t>REINSURANCE</a:t>
          </a:r>
          <a:endParaRPr lang="en-GB" dirty="0"/>
        </a:p>
      </dgm:t>
    </dgm:pt>
    <dgm:pt modelId="{FBE5B513-A8EB-472C-936F-E5B63B7F8B9F}" type="parTrans" cxnId="{03543584-D24C-45C8-BE7E-23B460FE0768}">
      <dgm:prSet/>
      <dgm:spPr/>
      <dgm:t>
        <a:bodyPr/>
        <a:lstStyle/>
        <a:p>
          <a:endParaRPr lang="en-GB"/>
        </a:p>
      </dgm:t>
    </dgm:pt>
    <dgm:pt modelId="{D3EEAB57-5512-4626-BCCC-DFF0CD3FE835}" type="sibTrans" cxnId="{03543584-D24C-45C8-BE7E-23B460FE0768}">
      <dgm:prSet/>
      <dgm:spPr/>
      <dgm:t>
        <a:bodyPr/>
        <a:lstStyle/>
        <a:p>
          <a:endParaRPr lang="en-GB"/>
        </a:p>
      </dgm:t>
    </dgm:pt>
    <dgm:pt modelId="{139972AE-371A-4BC2-8B13-38594E648112}" type="asst">
      <dgm:prSet phldrT="[Text]"/>
      <dgm:spPr/>
      <dgm:t>
        <a:bodyPr/>
        <a:lstStyle/>
        <a:p>
          <a:r>
            <a:rPr lang="en-IN" dirty="0"/>
            <a:t>PROPORTIONAL</a:t>
          </a:r>
        </a:p>
      </dgm:t>
    </dgm:pt>
    <dgm:pt modelId="{4940FA41-E207-4859-B46A-7778AFECAA9C}" type="parTrans" cxnId="{1789075F-F339-4992-B220-3B61787E99E0}">
      <dgm:prSet/>
      <dgm:spPr/>
      <dgm:t>
        <a:bodyPr/>
        <a:lstStyle/>
        <a:p>
          <a:endParaRPr lang="en-GB"/>
        </a:p>
      </dgm:t>
    </dgm:pt>
    <dgm:pt modelId="{6E4C3108-FD7A-4BA8-94FC-D7BA94A4763A}" type="sibTrans" cxnId="{1789075F-F339-4992-B220-3B61787E99E0}">
      <dgm:prSet/>
      <dgm:spPr/>
      <dgm:t>
        <a:bodyPr/>
        <a:lstStyle/>
        <a:p>
          <a:endParaRPr lang="en-GB"/>
        </a:p>
      </dgm:t>
    </dgm:pt>
    <dgm:pt modelId="{83038722-4CC3-405F-AF12-DE41A80DEDF4}" type="asst">
      <dgm:prSet phldrT="[Text]"/>
      <dgm:spPr/>
      <dgm:t>
        <a:bodyPr/>
        <a:lstStyle/>
        <a:p>
          <a:r>
            <a:rPr lang="en-IN" dirty="0"/>
            <a:t>NON PROPORTIONAL</a:t>
          </a:r>
        </a:p>
      </dgm:t>
    </dgm:pt>
    <dgm:pt modelId="{EBB3F3BA-41F9-42F2-8ED8-A4E9A39E2EDC}" type="parTrans" cxnId="{C8BFAD84-2F00-47A9-9C45-9DB2125ED0C1}">
      <dgm:prSet/>
      <dgm:spPr/>
      <dgm:t>
        <a:bodyPr/>
        <a:lstStyle/>
        <a:p>
          <a:endParaRPr lang="en-GB"/>
        </a:p>
      </dgm:t>
    </dgm:pt>
    <dgm:pt modelId="{C7667B74-BBFD-4601-82B2-356745E19A3D}" type="sibTrans" cxnId="{C8BFAD84-2F00-47A9-9C45-9DB2125ED0C1}">
      <dgm:prSet/>
      <dgm:spPr/>
      <dgm:t>
        <a:bodyPr/>
        <a:lstStyle/>
        <a:p>
          <a:endParaRPr lang="en-GB"/>
        </a:p>
      </dgm:t>
    </dgm:pt>
    <dgm:pt modelId="{FAF71202-D279-4684-BB6B-4DF0972AE339}" type="asst">
      <dgm:prSet phldrT="[Text]"/>
      <dgm:spPr/>
      <dgm:t>
        <a:bodyPr/>
        <a:lstStyle/>
        <a:p>
          <a:r>
            <a:rPr lang="en-IN" dirty="0"/>
            <a:t>QUOTA SHARE</a:t>
          </a:r>
        </a:p>
      </dgm:t>
    </dgm:pt>
    <dgm:pt modelId="{5FA877DA-1B87-4755-9196-DDEEF57A6B6B}" type="parTrans" cxnId="{36718B95-CBA1-4314-BEF1-CC818884FAB3}">
      <dgm:prSet/>
      <dgm:spPr/>
      <dgm:t>
        <a:bodyPr/>
        <a:lstStyle/>
        <a:p>
          <a:endParaRPr lang="en-GB"/>
        </a:p>
      </dgm:t>
    </dgm:pt>
    <dgm:pt modelId="{07F350CA-59CA-40C2-A868-0D49C9631231}" type="sibTrans" cxnId="{36718B95-CBA1-4314-BEF1-CC818884FAB3}">
      <dgm:prSet/>
      <dgm:spPr/>
      <dgm:t>
        <a:bodyPr/>
        <a:lstStyle/>
        <a:p>
          <a:endParaRPr lang="en-GB"/>
        </a:p>
      </dgm:t>
    </dgm:pt>
    <dgm:pt modelId="{47F2617E-A072-454E-BA58-37705CBC484E}" type="asst">
      <dgm:prSet phldrT="[Text]"/>
      <dgm:spPr/>
      <dgm:t>
        <a:bodyPr/>
        <a:lstStyle/>
        <a:p>
          <a:r>
            <a:rPr lang="en-IN" dirty="0"/>
            <a:t>SURPLUS</a:t>
          </a:r>
        </a:p>
      </dgm:t>
    </dgm:pt>
    <dgm:pt modelId="{6CE0B186-8673-41C1-A5C6-036F8FE90955}" type="parTrans" cxnId="{503D983A-010F-41AC-9DBC-E21B999BBF3A}">
      <dgm:prSet/>
      <dgm:spPr/>
      <dgm:t>
        <a:bodyPr/>
        <a:lstStyle/>
        <a:p>
          <a:endParaRPr lang="en-GB"/>
        </a:p>
      </dgm:t>
    </dgm:pt>
    <dgm:pt modelId="{BED42994-7001-4EFD-A6D4-592E7447FDD2}" type="sibTrans" cxnId="{503D983A-010F-41AC-9DBC-E21B999BBF3A}">
      <dgm:prSet/>
      <dgm:spPr/>
      <dgm:t>
        <a:bodyPr/>
        <a:lstStyle/>
        <a:p>
          <a:endParaRPr lang="en-GB"/>
        </a:p>
      </dgm:t>
    </dgm:pt>
    <dgm:pt modelId="{0CBDFDD3-BA45-4640-91AF-123D3D3C9335}" type="asst">
      <dgm:prSet phldrT="[Text]"/>
      <dgm:spPr/>
      <dgm:t>
        <a:bodyPr/>
        <a:lstStyle/>
        <a:p>
          <a:r>
            <a:rPr lang="en-IN" dirty="0"/>
            <a:t>EXCESS OF LOSS</a:t>
          </a:r>
        </a:p>
      </dgm:t>
    </dgm:pt>
    <dgm:pt modelId="{0C2B519D-88C2-4DCE-A142-14B30FBF42C7}" type="parTrans" cxnId="{22AAEB4E-8753-4F02-B9C7-ED444DCE6993}">
      <dgm:prSet/>
      <dgm:spPr/>
      <dgm:t>
        <a:bodyPr/>
        <a:lstStyle/>
        <a:p>
          <a:endParaRPr lang="en-GB"/>
        </a:p>
      </dgm:t>
    </dgm:pt>
    <dgm:pt modelId="{9AFF7B9E-4764-422A-937A-22F750A9065F}" type="sibTrans" cxnId="{22AAEB4E-8753-4F02-B9C7-ED444DCE6993}">
      <dgm:prSet/>
      <dgm:spPr/>
      <dgm:t>
        <a:bodyPr/>
        <a:lstStyle/>
        <a:p>
          <a:endParaRPr lang="en-GB"/>
        </a:p>
      </dgm:t>
    </dgm:pt>
    <dgm:pt modelId="{11DC708C-E379-4563-BD3D-CA4A5D7E516D}" type="asst">
      <dgm:prSet phldrT="[Text]"/>
      <dgm:spPr/>
      <dgm:t>
        <a:bodyPr/>
        <a:lstStyle/>
        <a:p>
          <a:r>
            <a:rPr lang="en-IN" dirty="0"/>
            <a:t>STOP LOSS/AGGREGATE</a:t>
          </a:r>
        </a:p>
      </dgm:t>
    </dgm:pt>
    <dgm:pt modelId="{106D025E-9EF3-49BA-8A5D-1899E4BE3D42}" type="parTrans" cxnId="{07428DBF-3892-4E89-91E9-7C48DE9A54E6}">
      <dgm:prSet/>
      <dgm:spPr/>
      <dgm:t>
        <a:bodyPr/>
        <a:lstStyle/>
        <a:p>
          <a:endParaRPr lang="en-GB"/>
        </a:p>
      </dgm:t>
    </dgm:pt>
    <dgm:pt modelId="{C43D8D14-5CF0-46EF-AE08-38AC68337545}" type="sibTrans" cxnId="{07428DBF-3892-4E89-91E9-7C48DE9A54E6}">
      <dgm:prSet/>
      <dgm:spPr/>
      <dgm:t>
        <a:bodyPr/>
        <a:lstStyle/>
        <a:p>
          <a:endParaRPr lang="en-GB"/>
        </a:p>
      </dgm:t>
    </dgm:pt>
    <dgm:pt modelId="{05894396-5FA6-4DA4-AA97-7BA64100D1B7}" type="asst">
      <dgm:prSet phldrT="[Text]"/>
      <dgm:spPr/>
      <dgm:t>
        <a:bodyPr/>
        <a:lstStyle/>
        <a:p>
          <a:r>
            <a:rPr lang="en-IN" dirty="0"/>
            <a:t>RISK XL </a:t>
          </a:r>
        </a:p>
        <a:p>
          <a:r>
            <a:rPr lang="en-IN" dirty="0"/>
            <a:t>(PER RISK)</a:t>
          </a:r>
        </a:p>
      </dgm:t>
    </dgm:pt>
    <dgm:pt modelId="{D22D82EC-670B-46ED-93E0-F5CCBB09E966}" type="parTrans" cxnId="{0A02C015-2D1A-45E7-BDED-A1A89567EDF1}">
      <dgm:prSet/>
      <dgm:spPr/>
      <dgm:t>
        <a:bodyPr/>
        <a:lstStyle/>
        <a:p>
          <a:endParaRPr lang="en-GB"/>
        </a:p>
      </dgm:t>
    </dgm:pt>
    <dgm:pt modelId="{0B0D8180-90C1-471C-BF13-4E3B238D3A8A}" type="sibTrans" cxnId="{0A02C015-2D1A-45E7-BDED-A1A89567EDF1}">
      <dgm:prSet/>
      <dgm:spPr/>
      <dgm:t>
        <a:bodyPr/>
        <a:lstStyle/>
        <a:p>
          <a:endParaRPr lang="en-GB"/>
        </a:p>
      </dgm:t>
    </dgm:pt>
    <dgm:pt modelId="{420EF3E9-E8F8-4E3B-BB89-89D266BFF41B}" type="asst">
      <dgm:prSet phldrT="[Text]"/>
      <dgm:spPr/>
      <dgm:t>
        <a:bodyPr/>
        <a:lstStyle/>
        <a:p>
          <a:r>
            <a:rPr lang="en-IN" dirty="0"/>
            <a:t>CAT XL</a:t>
          </a:r>
        </a:p>
        <a:p>
          <a:r>
            <a:rPr lang="en-IN" dirty="0"/>
            <a:t>(PER EVENT)</a:t>
          </a:r>
        </a:p>
      </dgm:t>
    </dgm:pt>
    <dgm:pt modelId="{121A18A8-2DAB-4611-B209-45AF5433F904}" type="parTrans" cxnId="{C8637D96-AF47-4040-9992-860E9F17D6D6}">
      <dgm:prSet/>
      <dgm:spPr/>
      <dgm:t>
        <a:bodyPr/>
        <a:lstStyle/>
        <a:p>
          <a:endParaRPr lang="en-GB"/>
        </a:p>
      </dgm:t>
    </dgm:pt>
    <dgm:pt modelId="{BACF4E32-F40A-4B63-ACBA-BFFD55336FB2}" type="sibTrans" cxnId="{C8637D96-AF47-4040-9992-860E9F17D6D6}">
      <dgm:prSet/>
      <dgm:spPr/>
      <dgm:t>
        <a:bodyPr/>
        <a:lstStyle/>
        <a:p>
          <a:endParaRPr lang="en-GB"/>
        </a:p>
      </dgm:t>
    </dgm:pt>
    <dgm:pt modelId="{57007809-1420-4978-8F82-BCA9B04BFF3A}" type="asst">
      <dgm:prSet phldrT="[Text]"/>
      <dgm:spPr/>
      <dgm:t>
        <a:bodyPr/>
        <a:lstStyle/>
        <a:p>
          <a:r>
            <a:rPr lang="en-IN" dirty="0"/>
            <a:t>FAC OBLIGATORY</a:t>
          </a:r>
        </a:p>
      </dgm:t>
    </dgm:pt>
    <dgm:pt modelId="{60091AC4-746A-41CA-B503-87A4D8DA38B5}" type="parTrans" cxnId="{E7CDF0D6-2843-47FC-AD25-C70254447EBF}">
      <dgm:prSet/>
      <dgm:spPr/>
      <dgm:t>
        <a:bodyPr/>
        <a:lstStyle/>
        <a:p>
          <a:endParaRPr lang="en-IN"/>
        </a:p>
      </dgm:t>
    </dgm:pt>
    <dgm:pt modelId="{2DD732B4-3F47-4343-8FD1-8AEBFDD1C92E}" type="sibTrans" cxnId="{E7CDF0D6-2843-47FC-AD25-C70254447EBF}">
      <dgm:prSet/>
      <dgm:spPr/>
      <dgm:t>
        <a:bodyPr/>
        <a:lstStyle/>
        <a:p>
          <a:endParaRPr lang="en-IN"/>
        </a:p>
      </dgm:t>
    </dgm:pt>
    <dgm:pt modelId="{AE16ADEF-7D4E-4207-AA9C-E968352357E2}" type="pres">
      <dgm:prSet presAssocID="{67D7F0CE-04A8-4BBC-A01B-D66E5F0E244A}" presName="Name0" presStyleCnt="0">
        <dgm:presLayoutVars>
          <dgm:orgChart val="1"/>
          <dgm:chPref val="1"/>
          <dgm:dir/>
          <dgm:animOne val="branch"/>
          <dgm:animLvl val="lvl"/>
          <dgm:resizeHandles/>
        </dgm:presLayoutVars>
      </dgm:prSet>
      <dgm:spPr/>
    </dgm:pt>
    <dgm:pt modelId="{A3E55C1E-2244-47D9-A638-BF050647839B}" type="pres">
      <dgm:prSet presAssocID="{E359C919-07B7-4C91-8E11-7F1A934E59DE}" presName="hierRoot1" presStyleCnt="0">
        <dgm:presLayoutVars>
          <dgm:hierBranch val="init"/>
        </dgm:presLayoutVars>
      </dgm:prSet>
      <dgm:spPr/>
    </dgm:pt>
    <dgm:pt modelId="{AEE5CF88-3A3A-4EAD-B213-2D88FD7D557E}" type="pres">
      <dgm:prSet presAssocID="{E359C919-07B7-4C91-8E11-7F1A934E59DE}" presName="rootComposite1" presStyleCnt="0"/>
      <dgm:spPr/>
    </dgm:pt>
    <dgm:pt modelId="{04A568C2-156B-4993-8597-B9621B261850}" type="pres">
      <dgm:prSet presAssocID="{E359C919-07B7-4C91-8E11-7F1A934E59DE}" presName="rootText1" presStyleLbl="alignAcc1" presStyleIdx="0" presStyleCnt="0" custScaleX="195194" custLinFactNeighborX="60502" custLinFactNeighborY="-8035">
        <dgm:presLayoutVars>
          <dgm:chPref val="3"/>
        </dgm:presLayoutVars>
      </dgm:prSet>
      <dgm:spPr/>
    </dgm:pt>
    <dgm:pt modelId="{AC481B10-95FD-4F67-8E70-D8E74033EDA5}" type="pres">
      <dgm:prSet presAssocID="{E359C919-07B7-4C91-8E11-7F1A934E59DE}" presName="topArc1" presStyleLbl="parChTrans1D1" presStyleIdx="0" presStyleCnt="20"/>
      <dgm:spPr/>
    </dgm:pt>
    <dgm:pt modelId="{DBD6F144-52BD-4CB7-BBD5-5C5048510BCF}" type="pres">
      <dgm:prSet presAssocID="{E359C919-07B7-4C91-8E11-7F1A934E59DE}" presName="bottomArc1" presStyleLbl="parChTrans1D1" presStyleIdx="1" presStyleCnt="20"/>
      <dgm:spPr/>
    </dgm:pt>
    <dgm:pt modelId="{D165FFA0-D6DC-45FE-B145-49678E303BFC}" type="pres">
      <dgm:prSet presAssocID="{E359C919-07B7-4C91-8E11-7F1A934E59DE}" presName="topConnNode1" presStyleLbl="node1" presStyleIdx="0" presStyleCnt="0"/>
      <dgm:spPr/>
    </dgm:pt>
    <dgm:pt modelId="{35CEFFE4-4035-4CD2-908B-DC07567EB094}" type="pres">
      <dgm:prSet presAssocID="{E359C919-07B7-4C91-8E11-7F1A934E59DE}" presName="hierChild2" presStyleCnt="0"/>
      <dgm:spPr/>
    </dgm:pt>
    <dgm:pt modelId="{D108AFDD-3B96-4931-8BF6-2581937C066D}" type="pres">
      <dgm:prSet presAssocID="{E359C919-07B7-4C91-8E11-7F1A934E59DE}" presName="hierChild3" presStyleCnt="0"/>
      <dgm:spPr/>
    </dgm:pt>
    <dgm:pt modelId="{A07AF2CC-007B-4DD3-B8E0-7BDC9F3030B6}" type="pres">
      <dgm:prSet presAssocID="{4940FA41-E207-4859-B46A-7778AFECAA9C}" presName="Name101" presStyleLbl="parChTrans1D2" presStyleIdx="0" presStyleCnt="2"/>
      <dgm:spPr/>
    </dgm:pt>
    <dgm:pt modelId="{31878D90-35E9-4610-95F9-0B54AAB111BC}" type="pres">
      <dgm:prSet presAssocID="{139972AE-371A-4BC2-8B13-38594E648112}" presName="hierRoot3" presStyleCnt="0">
        <dgm:presLayoutVars>
          <dgm:hierBranch val="init"/>
        </dgm:presLayoutVars>
      </dgm:prSet>
      <dgm:spPr/>
    </dgm:pt>
    <dgm:pt modelId="{64C1CA64-3D7E-41D5-97DA-033F468F0380}" type="pres">
      <dgm:prSet presAssocID="{139972AE-371A-4BC2-8B13-38594E648112}" presName="rootComposite3" presStyleCnt="0"/>
      <dgm:spPr/>
    </dgm:pt>
    <dgm:pt modelId="{9B9AABB5-21B1-4587-811E-516DCD8BF2E6}" type="pres">
      <dgm:prSet presAssocID="{139972AE-371A-4BC2-8B13-38594E648112}" presName="rootText3" presStyleLbl="alignAcc1" presStyleIdx="0" presStyleCnt="0">
        <dgm:presLayoutVars>
          <dgm:chPref val="3"/>
        </dgm:presLayoutVars>
      </dgm:prSet>
      <dgm:spPr/>
    </dgm:pt>
    <dgm:pt modelId="{121C52B2-793B-4A22-9451-89821E6FCB48}" type="pres">
      <dgm:prSet presAssocID="{139972AE-371A-4BC2-8B13-38594E648112}" presName="topArc3" presStyleLbl="parChTrans1D1" presStyleIdx="2" presStyleCnt="20"/>
      <dgm:spPr/>
    </dgm:pt>
    <dgm:pt modelId="{3E09C7C2-17AB-43A3-AF7D-093C32B2DB6C}" type="pres">
      <dgm:prSet presAssocID="{139972AE-371A-4BC2-8B13-38594E648112}" presName="bottomArc3" presStyleLbl="parChTrans1D1" presStyleIdx="3" presStyleCnt="20"/>
      <dgm:spPr/>
    </dgm:pt>
    <dgm:pt modelId="{5F7F54D6-1A32-494F-AA91-82EF20321B1B}" type="pres">
      <dgm:prSet presAssocID="{139972AE-371A-4BC2-8B13-38594E648112}" presName="topConnNode3" presStyleLbl="asst1" presStyleIdx="0" presStyleCnt="0"/>
      <dgm:spPr/>
    </dgm:pt>
    <dgm:pt modelId="{76200DB2-1096-40C9-9535-3ED3C16D6918}" type="pres">
      <dgm:prSet presAssocID="{139972AE-371A-4BC2-8B13-38594E648112}" presName="hierChild6" presStyleCnt="0"/>
      <dgm:spPr/>
    </dgm:pt>
    <dgm:pt modelId="{E6F3B249-6149-4643-955B-F86DE9ACE688}" type="pres">
      <dgm:prSet presAssocID="{139972AE-371A-4BC2-8B13-38594E648112}" presName="hierChild7" presStyleCnt="0"/>
      <dgm:spPr/>
    </dgm:pt>
    <dgm:pt modelId="{8CFAC31C-4E5E-40F9-95FD-03D8AC21111D}" type="pres">
      <dgm:prSet presAssocID="{5FA877DA-1B87-4755-9196-DDEEF57A6B6B}" presName="Name101" presStyleLbl="parChTrans1D3" presStyleIdx="0" presStyleCnt="5"/>
      <dgm:spPr/>
    </dgm:pt>
    <dgm:pt modelId="{7D90DB21-38D6-4F35-98EA-F0233B6EE6EF}" type="pres">
      <dgm:prSet presAssocID="{FAF71202-D279-4684-BB6B-4DF0972AE339}" presName="hierRoot3" presStyleCnt="0">
        <dgm:presLayoutVars>
          <dgm:hierBranch val="init"/>
        </dgm:presLayoutVars>
      </dgm:prSet>
      <dgm:spPr/>
    </dgm:pt>
    <dgm:pt modelId="{DC4BF6A2-BCD4-4CA3-B663-9B3848E8096E}" type="pres">
      <dgm:prSet presAssocID="{FAF71202-D279-4684-BB6B-4DF0972AE339}" presName="rootComposite3" presStyleCnt="0"/>
      <dgm:spPr/>
    </dgm:pt>
    <dgm:pt modelId="{9847087E-01B6-47B1-A34A-DC90C8CF41EC}" type="pres">
      <dgm:prSet presAssocID="{FAF71202-D279-4684-BB6B-4DF0972AE339}" presName="rootText3" presStyleLbl="alignAcc1" presStyleIdx="0" presStyleCnt="0">
        <dgm:presLayoutVars>
          <dgm:chPref val="3"/>
        </dgm:presLayoutVars>
      </dgm:prSet>
      <dgm:spPr/>
    </dgm:pt>
    <dgm:pt modelId="{B5F716C1-CCD0-412E-ADB8-63E268B5370F}" type="pres">
      <dgm:prSet presAssocID="{FAF71202-D279-4684-BB6B-4DF0972AE339}" presName="topArc3" presStyleLbl="parChTrans1D1" presStyleIdx="4" presStyleCnt="20"/>
      <dgm:spPr/>
    </dgm:pt>
    <dgm:pt modelId="{DDA720C7-CA93-4DB3-8545-7E98743EB913}" type="pres">
      <dgm:prSet presAssocID="{FAF71202-D279-4684-BB6B-4DF0972AE339}" presName="bottomArc3" presStyleLbl="parChTrans1D1" presStyleIdx="5" presStyleCnt="20"/>
      <dgm:spPr/>
    </dgm:pt>
    <dgm:pt modelId="{DA2EB838-7949-40E1-83C1-32FBC299181F}" type="pres">
      <dgm:prSet presAssocID="{FAF71202-D279-4684-BB6B-4DF0972AE339}" presName="topConnNode3" presStyleLbl="asst1" presStyleIdx="0" presStyleCnt="0"/>
      <dgm:spPr/>
    </dgm:pt>
    <dgm:pt modelId="{B8DEAD31-AC35-40A7-9860-CB1763B9E896}" type="pres">
      <dgm:prSet presAssocID="{FAF71202-D279-4684-BB6B-4DF0972AE339}" presName="hierChild6" presStyleCnt="0"/>
      <dgm:spPr/>
    </dgm:pt>
    <dgm:pt modelId="{753A1554-1DE3-4D59-889C-BD0EEE926D36}" type="pres">
      <dgm:prSet presAssocID="{FAF71202-D279-4684-BB6B-4DF0972AE339}" presName="hierChild7" presStyleCnt="0"/>
      <dgm:spPr/>
    </dgm:pt>
    <dgm:pt modelId="{142B92C9-D2AF-405D-8B89-988191A79CC0}" type="pres">
      <dgm:prSet presAssocID="{6CE0B186-8673-41C1-A5C6-036F8FE90955}" presName="Name101" presStyleLbl="parChTrans1D3" presStyleIdx="1" presStyleCnt="5"/>
      <dgm:spPr/>
    </dgm:pt>
    <dgm:pt modelId="{F8D9D423-6123-4EFF-BB8B-914A384EC900}" type="pres">
      <dgm:prSet presAssocID="{47F2617E-A072-454E-BA58-37705CBC484E}" presName="hierRoot3" presStyleCnt="0">
        <dgm:presLayoutVars>
          <dgm:hierBranch val="init"/>
        </dgm:presLayoutVars>
      </dgm:prSet>
      <dgm:spPr/>
    </dgm:pt>
    <dgm:pt modelId="{12F49167-A126-44EF-8BA5-436A66590688}" type="pres">
      <dgm:prSet presAssocID="{47F2617E-A072-454E-BA58-37705CBC484E}" presName="rootComposite3" presStyleCnt="0"/>
      <dgm:spPr/>
    </dgm:pt>
    <dgm:pt modelId="{5BC08B0F-67B2-4465-B34A-1F31BC126061}" type="pres">
      <dgm:prSet presAssocID="{47F2617E-A072-454E-BA58-37705CBC484E}" presName="rootText3" presStyleLbl="alignAcc1" presStyleIdx="0" presStyleCnt="0">
        <dgm:presLayoutVars>
          <dgm:chPref val="3"/>
        </dgm:presLayoutVars>
      </dgm:prSet>
      <dgm:spPr/>
    </dgm:pt>
    <dgm:pt modelId="{52D24BE1-C6B8-4BD2-801D-471980922490}" type="pres">
      <dgm:prSet presAssocID="{47F2617E-A072-454E-BA58-37705CBC484E}" presName="topArc3" presStyleLbl="parChTrans1D1" presStyleIdx="6" presStyleCnt="20"/>
      <dgm:spPr/>
    </dgm:pt>
    <dgm:pt modelId="{7CF7D091-886D-4660-9B1E-66C098D43410}" type="pres">
      <dgm:prSet presAssocID="{47F2617E-A072-454E-BA58-37705CBC484E}" presName="bottomArc3" presStyleLbl="parChTrans1D1" presStyleIdx="7" presStyleCnt="20"/>
      <dgm:spPr/>
    </dgm:pt>
    <dgm:pt modelId="{17A5464B-4735-4884-872A-DB4877F599D8}" type="pres">
      <dgm:prSet presAssocID="{47F2617E-A072-454E-BA58-37705CBC484E}" presName="topConnNode3" presStyleLbl="asst1" presStyleIdx="0" presStyleCnt="0"/>
      <dgm:spPr/>
    </dgm:pt>
    <dgm:pt modelId="{F0780240-EB54-4901-BA47-3B064C69BBF4}" type="pres">
      <dgm:prSet presAssocID="{47F2617E-A072-454E-BA58-37705CBC484E}" presName="hierChild6" presStyleCnt="0"/>
      <dgm:spPr/>
    </dgm:pt>
    <dgm:pt modelId="{96813FEA-3226-41B4-BA89-21989A13CD3F}" type="pres">
      <dgm:prSet presAssocID="{47F2617E-A072-454E-BA58-37705CBC484E}" presName="hierChild7" presStyleCnt="0"/>
      <dgm:spPr/>
    </dgm:pt>
    <dgm:pt modelId="{945B2797-CB1C-44BA-9696-AC5D0BD74BC2}" type="pres">
      <dgm:prSet presAssocID="{60091AC4-746A-41CA-B503-87A4D8DA38B5}" presName="Name101" presStyleLbl="parChTrans1D3" presStyleIdx="2" presStyleCnt="5"/>
      <dgm:spPr/>
    </dgm:pt>
    <dgm:pt modelId="{37DF3EF8-E549-4962-A610-D00E220CA876}" type="pres">
      <dgm:prSet presAssocID="{57007809-1420-4978-8F82-BCA9B04BFF3A}" presName="hierRoot3" presStyleCnt="0">
        <dgm:presLayoutVars>
          <dgm:hierBranch val="init"/>
        </dgm:presLayoutVars>
      </dgm:prSet>
      <dgm:spPr/>
    </dgm:pt>
    <dgm:pt modelId="{99C7F633-D5E8-4423-9A24-686E5FC0AF04}" type="pres">
      <dgm:prSet presAssocID="{57007809-1420-4978-8F82-BCA9B04BFF3A}" presName="rootComposite3" presStyleCnt="0"/>
      <dgm:spPr/>
    </dgm:pt>
    <dgm:pt modelId="{ABB1C86C-8C1A-4E1A-A48C-A7533A264D4D}" type="pres">
      <dgm:prSet presAssocID="{57007809-1420-4978-8F82-BCA9B04BFF3A}" presName="rootText3" presStyleLbl="alignAcc1" presStyleIdx="0" presStyleCnt="0">
        <dgm:presLayoutVars>
          <dgm:chPref val="3"/>
        </dgm:presLayoutVars>
      </dgm:prSet>
      <dgm:spPr/>
    </dgm:pt>
    <dgm:pt modelId="{97FE168C-2141-49D1-A6AC-04B2E3C7CA13}" type="pres">
      <dgm:prSet presAssocID="{57007809-1420-4978-8F82-BCA9B04BFF3A}" presName="topArc3" presStyleLbl="parChTrans1D1" presStyleIdx="8" presStyleCnt="20"/>
      <dgm:spPr/>
    </dgm:pt>
    <dgm:pt modelId="{C0FCDE4B-778C-499E-9417-AF8669B9F8C5}" type="pres">
      <dgm:prSet presAssocID="{57007809-1420-4978-8F82-BCA9B04BFF3A}" presName="bottomArc3" presStyleLbl="parChTrans1D1" presStyleIdx="9" presStyleCnt="20"/>
      <dgm:spPr/>
    </dgm:pt>
    <dgm:pt modelId="{73D75131-87E0-4CAF-8835-1932D3B9294C}" type="pres">
      <dgm:prSet presAssocID="{57007809-1420-4978-8F82-BCA9B04BFF3A}" presName="topConnNode3" presStyleLbl="asst1" presStyleIdx="0" presStyleCnt="0"/>
      <dgm:spPr/>
    </dgm:pt>
    <dgm:pt modelId="{102B387F-679B-4BDF-A002-B0EA51F97126}" type="pres">
      <dgm:prSet presAssocID="{57007809-1420-4978-8F82-BCA9B04BFF3A}" presName="hierChild6" presStyleCnt="0"/>
      <dgm:spPr/>
    </dgm:pt>
    <dgm:pt modelId="{01D288D5-043E-4F1C-B1E8-5204AD780C4B}" type="pres">
      <dgm:prSet presAssocID="{57007809-1420-4978-8F82-BCA9B04BFF3A}" presName="hierChild7" presStyleCnt="0"/>
      <dgm:spPr/>
    </dgm:pt>
    <dgm:pt modelId="{F851A8C6-2A38-4C86-A0A9-EE087485ACBF}" type="pres">
      <dgm:prSet presAssocID="{EBB3F3BA-41F9-42F2-8ED8-A4E9A39E2EDC}" presName="Name101" presStyleLbl="parChTrans1D2" presStyleIdx="1" presStyleCnt="2"/>
      <dgm:spPr/>
    </dgm:pt>
    <dgm:pt modelId="{4E6875A9-6A6F-4748-9502-CA6B2D3F394F}" type="pres">
      <dgm:prSet presAssocID="{83038722-4CC3-405F-AF12-DE41A80DEDF4}" presName="hierRoot3" presStyleCnt="0">
        <dgm:presLayoutVars>
          <dgm:hierBranch val="init"/>
        </dgm:presLayoutVars>
      </dgm:prSet>
      <dgm:spPr/>
    </dgm:pt>
    <dgm:pt modelId="{383AC9D8-E988-4D66-83DC-1BB7FC9F83F5}" type="pres">
      <dgm:prSet presAssocID="{83038722-4CC3-405F-AF12-DE41A80DEDF4}" presName="rootComposite3" presStyleCnt="0"/>
      <dgm:spPr/>
    </dgm:pt>
    <dgm:pt modelId="{B8B8A110-1EB0-4224-B6CA-7B4F6F0933B5}" type="pres">
      <dgm:prSet presAssocID="{83038722-4CC3-405F-AF12-DE41A80DEDF4}" presName="rootText3" presStyleLbl="alignAcc1" presStyleIdx="0" presStyleCnt="0" custScaleX="134872">
        <dgm:presLayoutVars>
          <dgm:chPref val="3"/>
        </dgm:presLayoutVars>
      </dgm:prSet>
      <dgm:spPr/>
    </dgm:pt>
    <dgm:pt modelId="{25C7F49A-3360-49E4-B756-45C6DCD90B68}" type="pres">
      <dgm:prSet presAssocID="{83038722-4CC3-405F-AF12-DE41A80DEDF4}" presName="topArc3" presStyleLbl="parChTrans1D1" presStyleIdx="10" presStyleCnt="20"/>
      <dgm:spPr/>
    </dgm:pt>
    <dgm:pt modelId="{8C974675-1882-4F85-86CF-47C747C3A855}" type="pres">
      <dgm:prSet presAssocID="{83038722-4CC3-405F-AF12-DE41A80DEDF4}" presName="bottomArc3" presStyleLbl="parChTrans1D1" presStyleIdx="11" presStyleCnt="20"/>
      <dgm:spPr/>
    </dgm:pt>
    <dgm:pt modelId="{1A8760E7-09EF-4A8B-9C4B-22C2F4FAECE8}" type="pres">
      <dgm:prSet presAssocID="{83038722-4CC3-405F-AF12-DE41A80DEDF4}" presName="topConnNode3" presStyleLbl="asst1" presStyleIdx="0" presStyleCnt="0"/>
      <dgm:spPr/>
    </dgm:pt>
    <dgm:pt modelId="{602ED69D-5F35-472E-A953-CA876FBAEFD0}" type="pres">
      <dgm:prSet presAssocID="{83038722-4CC3-405F-AF12-DE41A80DEDF4}" presName="hierChild6" presStyleCnt="0"/>
      <dgm:spPr/>
    </dgm:pt>
    <dgm:pt modelId="{12CA9E5D-DA34-416B-9A5A-A7323DFEE5F5}" type="pres">
      <dgm:prSet presAssocID="{83038722-4CC3-405F-AF12-DE41A80DEDF4}" presName="hierChild7" presStyleCnt="0"/>
      <dgm:spPr/>
    </dgm:pt>
    <dgm:pt modelId="{3CAEE55E-CC1B-4F2D-B443-770C6F35EE5A}" type="pres">
      <dgm:prSet presAssocID="{0C2B519D-88C2-4DCE-A142-14B30FBF42C7}" presName="Name101" presStyleLbl="parChTrans1D3" presStyleIdx="3" presStyleCnt="5"/>
      <dgm:spPr/>
    </dgm:pt>
    <dgm:pt modelId="{FD04243C-C56F-476E-B8E6-8C2CCDACB2D3}" type="pres">
      <dgm:prSet presAssocID="{0CBDFDD3-BA45-4640-91AF-123D3D3C9335}" presName="hierRoot3" presStyleCnt="0">
        <dgm:presLayoutVars>
          <dgm:hierBranch val="init"/>
        </dgm:presLayoutVars>
      </dgm:prSet>
      <dgm:spPr/>
    </dgm:pt>
    <dgm:pt modelId="{58D7EC27-47D8-4804-8B64-F6FA787E0E2A}" type="pres">
      <dgm:prSet presAssocID="{0CBDFDD3-BA45-4640-91AF-123D3D3C9335}" presName="rootComposite3" presStyleCnt="0"/>
      <dgm:spPr/>
    </dgm:pt>
    <dgm:pt modelId="{F25A09A7-7024-4DCA-A8F7-C4D08F77AAAB}" type="pres">
      <dgm:prSet presAssocID="{0CBDFDD3-BA45-4640-91AF-123D3D3C9335}" presName="rootText3" presStyleLbl="alignAcc1" presStyleIdx="0" presStyleCnt="0">
        <dgm:presLayoutVars>
          <dgm:chPref val="3"/>
        </dgm:presLayoutVars>
      </dgm:prSet>
      <dgm:spPr/>
    </dgm:pt>
    <dgm:pt modelId="{C3ABBBF1-98DD-4548-9874-80316026DB31}" type="pres">
      <dgm:prSet presAssocID="{0CBDFDD3-BA45-4640-91AF-123D3D3C9335}" presName="topArc3" presStyleLbl="parChTrans1D1" presStyleIdx="12" presStyleCnt="20"/>
      <dgm:spPr/>
    </dgm:pt>
    <dgm:pt modelId="{22C96B80-4000-4A32-9468-53CFC7D5CC3C}" type="pres">
      <dgm:prSet presAssocID="{0CBDFDD3-BA45-4640-91AF-123D3D3C9335}" presName="bottomArc3" presStyleLbl="parChTrans1D1" presStyleIdx="13" presStyleCnt="20"/>
      <dgm:spPr/>
    </dgm:pt>
    <dgm:pt modelId="{A5F60C54-FFC8-4C0B-896B-267CAE384220}" type="pres">
      <dgm:prSet presAssocID="{0CBDFDD3-BA45-4640-91AF-123D3D3C9335}" presName="topConnNode3" presStyleLbl="asst1" presStyleIdx="0" presStyleCnt="0"/>
      <dgm:spPr/>
    </dgm:pt>
    <dgm:pt modelId="{2F44F1D7-9A2B-4C55-848B-52EE0E215D7D}" type="pres">
      <dgm:prSet presAssocID="{0CBDFDD3-BA45-4640-91AF-123D3D3C9335}" presName="hierChild6" presStyleCnt="0"/>
      <dgm:spPr/>
    </dgm:pt>
    <dgm:pt modelId="{760AC196-0049-495E-B575-D6FC26A67E9D}" type="pres">
      <dgm:prSet presAssocID="{0CBDFDD3-BA45-4640-91AF-123D3D3C9335}" presName="hierChild7" presStyleCnt="0"/>
      <dgm:spPr/>
    </dgm:pt>
    <dgm:pt modelId="{E7F753CB-EED2-4C79-88B9-7E33078A73F9}" type="pres">
      <dgm:prSet presAssocID="{D22D82EC-670B-46ED-93E0-F5CCBB09E966}" presName="Name101" presStyleLbl="parChTrans1D4" presStyleIdx="0" presStyleCnt="2"/>
      <dgm:spPr/>
    </dgm:pt>
    <dgm:pt modelId="{565B0BE5-DF2E-47EA-B7D4-A1451A75DE31}" type="pres">
      <dgm:prSet presAssocID="{05894396-5FA6-4DA4-AA97-7BA64100D1B7}" presName="hierRoot3" presStyleCnt="0">
        <dgm:presLayoutVars>
          <dgm:hierBranch val="init"/>
        </dgm:presLayoutVars>
      </dgm:prSet>
      <dgm:spPr/>
    </dgm:pt>
    <dgm:pt modelId="{34B782B3-41F6-4DEA-A882-BAF7BAE16A38}" type="pres">
      <dgm:prSet presAssocID="{05894396-5FA6-4DA4-AA97-7BA64100D1B7}" presName="rootComposite3" presStyleCnt="0"/>
      <dgm:spPr/>
    </dgm:pt>
    <dgm:pt modelId="{21ACBE05-B236-4EB8-93F5-7F84D5E067FF}" type="pres">
      <dgm:prSet presAssocID="{05894396-5FA6-4DA4-AA97-7BA64100D1B7}" presName="rootText3" presStyleLbl="alignAcc1" presStyleIdx="0" presStyleCnt="0">
        <dgm:presLayoutVars>
          <dgm:chPref val="3"/>
        </dgm:presLayoutVars>
      </dgm:prSet>
      <dgm:spPr/>
    </dgm:pt>
    <dgm:pt modelId="{EE948486-08A2-4975-A40C-DE8EA5DE4C7A}" type="pres">
      <dgm:prSet presAssocID="{05894396-5FA6-4DA4-AA97-7BA64100D1B7}" presName="topArc3" presStyleLbl="parChTrans1D1" presStyleIdx="14" presStyleCnt="20"/>
      <dgm:spPr/>
    </dgm:pt>
    <dgm:pt modelId="{21763FCA-09F3-4AC9-B583-8CB0029563FE}" type="pres">
      <dgm:prSet presAssocID="{05894396-5FA6-4DA4-AA97-7BA64100D1B7}" presName="bottomArc3" presStyleLbl="parChTrans1D1" presStyleIdx="15" presStyleCnt="20"/>
      <dgm:spPr/>
    </dgm:pt>
    <dgm:pt modelId="{C8C48236-3801-4D55-99AF-BBE29AE7B7C2}" type="pres">
      <dgm:prSet presAssocID="{05894396-5FA6-4DA4-AA97-7BA64100D1B7}" presName="topConnNode3" presStyleLbl="asst1" presStyleIdx="0" presStyleCnt="0"/>
      <dgm:spPr/>
    </dgm:pt>
    <dgm:pt modelId="{CC7A2050-4AC4-4C0E-8576-CB9E8923AE0C}" type="pres">
      <dgm:prSet presAssocID="{05894396-5FA6-4DA4-AA97-7BA64100D1B7}" presName="hierChild6" presStyleCnt="0"/>
      <dgm:spPr/>
    </dgm:pt>
    <dgm:pt modelId="{60E18C81-944A-49D9-B3B6-2D5B3D364660}" type="pres">
      <dgm:prSet presAssocID="{05894396-5FA6-4DA4-AA97-7BA64100D1B7}" presName="hierChild7" presStyleCnt="0"/>
      <dgm:spPr/>
    </dgm:pt>
    <dgm:pt modelId="{881E4380-A9E8-414A-B660-4C8FEECEB312}" type="pres">
      <dgm:prSet presAssocID="{121A18A8-2DAB-4611-B209-45AF5433F904}" presName="Name101" presStyleLbl="parChTrans1D4" presStyleIdx="1" presStyleCnt="2"/>
      <dgm:spPr/>
    </dgm:pt>
    <dgm:pt modelId="{09693513-44B9-4D79-B6F1-E717691AB9B2}" type="pres">
      <dgm:prSet presAssocID="{420EF3E9-E8F8-4E3B-BB89-89D266BFF41B}" presName="hierRoot3" presStyleCnt="0">
        <dgm:presLayoutVars>
          <dgm:hierBranch val="init"/>
        </dgm:presLayoutVars>
      </dgm:prSet>
      <dgm:spPr/>
    </dgm:pt>
    <dgm:pt modelId="{BC365D83-CAD3-4E6E-8960-720BC54BB949}" type="pres">
      <dgm:prSet presAssocID="{420EF3E9-E8F8-4E3B-BB89-89D266BFF41B}" presName="rootComposite3" presStyleCnt="0"/>
      <dgm:spPr/>
    </dgm:pt>
    <dgm:pt modelId="{FFFCE585-AB73-4675-A9DE-B36D31365D9D}" type="pres">
      <dgm:prSet presAssocID="{420EF3E9-E8F8-4E3B-BB89-89D266BFF41B}" presName="rootText3" presStyleLbl="alignAcc1" presStyleIdx="0" presStyleCnt="0">
        <dgm:presLayoutVars>
          <dgm:chPref val="3"/>
        </dgm:presLayoutVars>
      </dgm:prSet>
      <dgm:spPr/>
    </dgm:pt>
    <dgm:pt modelId="{60B45319-0101-4E28-BE53-5D12CC2D1770}" type="pres">
      <dgm:prSet presAssocID="{420EF3E9-E8F8-4E3B-BB89-89D266BFF41B}" presName="topArc3" presStyleLbl="parChTrans1D1" presStyleIdx="16" presStyleCnt="20"/>
      <dgm:spPr/>
    </dgm:pt>
    <dgm:pt modelId="{1C402180-DF9D-47A5-B1D0-7160104C7605}" type="pres">
      <dgm:prSet presAssocID="{420EF3E9-E8F8-4E3B-BB89-89D266BFF41B}" presName="bottomArc3" presStyleLbl="parChTrans1D1" presStyleIdx="17" presStyleCnt="20"/>
      <dgm:spPr/>
    </dgm:pt>
    <dgm:pt modelId="{2B5222D6-5C7D-4585-A605-C8CC1678B9CE}" type="pres">
      <dgm:prSet presAssocID="{420EF3E9-E8F8-4E3B-BB89-89D266BFF41B}" presName="topConnNode3" presStyleLbl="asst1" presStyleIdx="0" presStyleCnt="0"/>
      <dgm:spPr/>
    </dgm:pt>
    <dgm:pt modelId="{C269D246-8377-4DD2-B378-7A9C72FB3A4E}" type="pres">
      <dgm:prSet presAssocID="{420EF3E9-E8F8-4E3B-BB89-89D266BFF41B}" presName="hierChild6" presStyleCnt="0"/>
      <dgm:spPr/>
    </dgm:pt>
    <dgm:pt modelId="{CB35708B-4CE9-42EC-8AD7-9C39885B44A0}" type="pres">
      <dgm:prSet presAssocID="{420EF3E9-E8F8-4E3B-BB89-89D266BFF41B}" presName="hierChild7" presStyleCnt="0"/>
      <dgm:spPr/>
    </dgm:pt>
    <dgm:pt modelId="{092A6688-E178-426A-B50C-1A51C0D53413}" type="pres">
      <dgm:prSet presAssocID="{106D025E-9EF3-49BA-8A5D-1899E4BE3D42}" presName="Name101" presStyleLbl="parChTrans1D3" presStyleIdx="4" presStyleCnt="5"/>
      <dgm:spPr/>
    </dgm:pt>
    <dgm:pt modelId="{F9154F79-0C50-4516-A826-5F0397EE8046}" type="pres">
      <dgm:prSet presAssocID="{11DC708C-E379-4563-BD3D-CA4A5D7E516D}" presName="hierRoot3" presStyleCnt="0">
        <dgm:presLayoutVars>
          <dgm:hierBranch val="init"/>
        </dgm:presLayoutVars>
      </dgm:prSet>
      <dgm:spPr/>
    </dgm:pt>
    <dgm:pt modelId="{923227D5-3226-4B4C-9E91-F2F1B6C4E163}" type="pres">
      <dgm:prSet presAssocID="{11DC708C-E379-4563-BD3D-CA4A5D7E516D}" presName="rootComposite3" presStyleCnt="0"/>
      <dgm:spPr/>
    </dgm:pt>
    <dgm:pt modelId="{6CAAFDDB-2582-46EC-A7B4-D3F971CD7E78}" type="pres">
      <dgm:prSet presAssocID="{11DC708C-E379-4563-BD3D-CA4A5D7E516D}" presName="rootText3" presStyleLbl="alignAcc1" presStyleIdx="0" presStyleCnt="0">
        <dgm:presLayoutVars>
          <dgm:chPref val="3"/>
        </dgm:presLayoutVars>
      </dgm:prSet>
      <dgm:spPr/>
    </dgm:pt>
    <dgm:pt modelId="{A73162F5-AAF9-4EB6-A54D-0E15D06CC4A7}" type="pres">
      <dgm:prSet presAssocID="{11DC708C-E379-4563-BD3D-CA4A5D7E516D}" presName="topArc3" presStyleLbl="parChTrans1D1" presStyleIdx="18" presStyleCnt="20"/>
      <dgm:spPr/>
    </dgm:pt>
    <dgm:pt modelId="{C928C93D-D8E0-4A5F-9A0A-FD2C35A0002B}" type="pres">
      <dgm:prSet presAssocID="{11DC708C-E379-4563-BD3D-CA4A5D7E516D}" presName="bottomArc3" presStyleLbl="parChTrans1D1" presStyleIdx="19" presStyleCnt="20"/>
      <dgm:spPr/>
    </dgm:pt>
    <dgm:pt modelId="{CE3A8929-9D7C-475D-A0B6-EC97E4EE0D67}" type="pres">
      <dgm:prSet presAssocID="{11DC708C-E379-4563-BD3D-CA4A5D7E516D}" presName="topConnNode3" presStyleLbl="asst1" presStyleIdx="0" presStyleCnt="0"/>
      <dgm:spPr/>
    </dgm:pt>
    <dgm:pt modelId="{48862780-D400-48DB-829C-4C1F697534AD}" type="pres">
      <dgm:prSet presAssocID="{11DC708C-E379-4563-BD3D-CA4A5D7E516D}" presName="hierChild6" presStyleCnt="0"/>
      <dgm:spPr/>
    </dgm:pt>
    <dgm:pt modelId="{A824BBEC-B0CF-4A6C-87F7-C911009AC279}" type="pres">
      <dgm:prSet presAssocID="{11DC708C-E379-4563-BD3D-CA4A5D7E516D}" presName="hierChild7" presStyleCnt="0"/>
      <dgm:spPr/>
    </dgm:pt>
  </dgm:ptLst>
  <dgm:cxnLst>
    <dgm:cxn modelId="{572FAE00-2F3C-4A12-BBE3-DB0F7DC2BC4D}" type="presOf" srcId="{47F2617E-A072-454E-BA58-37705CBC484E}" destId="{17A5464B-4735-4884-872A-DB4877F599D8}" srcOrd="1" destOrd="0" presId="urn:microsoft.com/office/officeart/2008/layout/HalfCircleOrganizationChart"/>
    <dgm:cxn modelId="{E47B7205-0B13-4A0B-9FDE-188FB90C2931}" type="presOf" srcId="{57007809-1420-4978-8F82-BCA9B04BFF3A}" destId="{73D75131-87E0-4CAF-8835-1932D3B9294C}" srcOrd="1" destOrd="0" presId="urn:microsoft.com/office/officeart/2008/layout/HalfCircleOrganizationChart"/>
    <dgm:cxn modelId="{52698309-DD25-4F73-BBB0-65697661139F}" type="presOf" srcId="{60091AC4-746A-41CA-B503-87A4D8DA38B5}" destId="{945B2797-CB1C-44BA-9696-AC5D0BD74BC2}" srcOrd="0" destOrd="0" presId="urn:microsoft.com/office/officeart/2008/layout/HalfCircleOrganizationChart"/>
    <dgm:cxn modelId="{472C9713-843E-40D0-A652-795D9B60DC50}" type="presOf" srcId="{57007809-1420-4978-8F82-BCA9B04BFF3A}" destId="{ABB1C86C-8C1A-4E1A-A48C-A7533A264D4D}" srcOrd="0" destOrd="0" presId="urn:microsoft.com/office/officeart/2008/layout/HalfCircleOrganizationChart"/>
    <dgm:cxn modelId="{0A02C015-2D1A-45E7-BDED-A1A89567EDF1}" srcId="{0CBDFDD3-BA45-4640-91AF-123D3D3C9335}" destId="{05894396-5FA6-4DA4-AA97-7BA64100D1B7}" srcOrd="0" destOrd="0" parTransId="{D22D82EC-670B-46ED-93E0-F5CCBB09E966}" sibTransId="{0B0D8180-90C1-471C-BF13-4E3B238D3A8A}"/>
    <dgm:cxn modelId="{A4968116-F0F2-432B-9B28-E467243C5AD5}" type="presOf" srcId="{0CBDFDD3-BA45-4640-91AF-123D3D3C9335}" destId="{A5F60C54-FFC8-4C0B-896B-267CAE384220}" srcOrd="1" destOrd="0" presId="urn:microsoft.com/office/officeart/2008/layout/HalfCircleOrganizationChart"/>
    <dgm:cxn modelId="{2C16611D-0337-4261-9584-21C4080C7B42}" type="presOf" srcId="{EBB3F3BA-41F9-42F2-8ED8-A4E9A39E2EDC}" destId="{F851A8C6-2A38-4C86-A0A9-EE087485ACBF}" srcOrd="0" destOrd="0" presId="urn:microsoft.com/office/officeart/2008/layout/HalfCircleOrganizationChart"/>
    <dgm:cxn modelId="{503D983A-010F-41AC-9DBC-E21B999BBF3A}" srcId="{139972AE-371A-4BC2-8B13-38594E648112}" destId="{47F2617E-A072-454E-BA58-37705CBC484E}" srcOrd="1" destOrd="0" parTransId="{6CE0B186-8673-41C1-A5C6-036F8FE90955}" sibTransId="{BED42994-7001-4EFD-A6D4-592E7447FDD2}"/>
    <dgm:cxn modelId="{1789075F-F339-4992-B220-3B61787E99E0}" srcId="{E359C919-07B7-4C91-8E11-7F1A934E59DE}" destId="{139972AE-371A-4BC2-8B13-38594E648112}" srcOrd="0" destOrd="0" parTransId="{4940FA41-E207-4859-B46A-7778AFECAA9C}" sibTransId="{6E4C3108-FD7A-4BA8-94FC-D7BA94A4763A}"/>
    <dgm:cxn modelId="{C653485F-8C71-4A15-996D-7B2EF7AFDCEC}" type="presOf" srcId="{139972AE-371A-4BC2-8B13-38594E648112}" destId="{5F7F54D6-1A32-494F-AA91-82EF20321B1B}" srcOrd="1" destOrd="0" presId="urn:microsoft.com/office/officeart/2008/layout/HalfCircleOrganizationChart"/>
    <dgm:cxn modelId="{D7C55644-13E2-4E78-AA18-685445641945}" type="presOf" srcId="{420EF3E9-E8F8-4E3B-BB89-89D266BFF41B}" destId="{FFFCE585-AB73-4675-A9DE-B36D31365D9D}" srcOrd="0" destOrd="0" presId="urn:microsoft.com/office/officeart/2008/layout/HalfCircleOrganizationChart"/>
    <dgm:cxn modelId="{194F9946-684E-4B72-819D-3946C2DA3A96}" type="presOf" srcId="{11DC708C-E379-4563-BD3D-CA4A5D7E516D}" destId="{CE3A8929-9D7C-475D-A0B6-EC97E4EE0D67}" srcOrd="1" destOrd="0" presId="urn:microsoft.com/office/officeart/2008/layout/HalfCircleOrganizationChart"/>
    <dgm:cxn modelId="{BB7DD648-D3C9-404D-A376-DCA469B52F5E}" type="presOf" srcId="{121A18A8-2DAB-4611-B209-45AF5433F904}" destId="{881E4380-A9E8-414A-B660-4C8FEECEB312}" srcOrd="0" destOrd="0" presId="urn:microsoft.com/office/officeart/2008/layout/HalfCircleOrganizationChart"/>
    <dgm:cxn modelId="{2F89A44D-CF89-4A1C-A9AC-E19025F59B22}" type="presOf" srcId="{0CBDFDD3-BA45-4640-91AF-123D3D3C9335}" destId="{F25A09A7-7024-4DCA-A8F7-C4D08F77AAAB}" srcOrd="0" destOrd="0" presId="urn:microsoft.com/office/officeart/2008/layout/HalfCircleOrganizationChart"/>
    <dgm:cxn modelId="{22AAEB4E-8753-4F02-B9C7-ED444DCE6993}" srcId="{83038722-4CC3-405F-AF12-DE41A80DEDF4}" destId="{0CBDFDD3-BA45-4640-91AF-123D3D3C9335}" srcOrd="0" destOrd="0" parTransId="{0C2B519D-88C2-4DCE-A142-14B30FBF42C7}" sibTransId="{9AFF7B9E-4764-422A-937A-22F750A9065F}"/>
    <dgm:cxn modelId="{F0F89C70-B413-4E03-A871-0FB9E3A1D52D}" type="presOf" srcId="{106D025E-9EF3-49BA-8A5D-1899E4BE3D42}" destId="{092A6688-E178-426A-B50C-1A51C0D53413}" srcOrd="0" destOrd="0" presId="urn:microsoft.com/office/officeart/2008/layout/HalfCircleOrganizationChart"/>
    <dgm:cxn modelId="{4C6F5B72-D26D-4874-A02D-3F42372710DC}" type="presOf" srcId="{47F2617E-A072-454E-BA58-37705CBC484E}" destId="{5BC08B0F-67B2-4465-B34A-1F31BC126061}" srcOrd="0" destOrd="0" presId="urn:microsoft.com/office/officeart/2008/layout/HalfCircleOrganizationChart"/>
    <dgm:cxn modelId="{AA3EB677-92CA-415B-873C-4A7B4EE22111}" type="presOf" srcId="{4940FA41-E207-4859-B46A-7778AFECAA9C}" destId="{A07AF2CC-007B-4DD3-B8E0-7BDC9F3030B6}" srcOrd="0" destOrd="0" presId="urn:microsoft.com/office/officeart/2008/layout/HalfCircleOrganizationChart"/>
    <dgm:cxn modelId="{03543584-D24C-45C8-BE7E-23B460FE0768}" srcId="{67D7F0CE-04A8-4BBC-A01B-D66E5F0E244A}" destId="{E359C919-07B7-4C91-8E11-7F1A934E59DE}" srcOrd="0" destOrd="0" parTransId="{FBE5B513-A8EB-472C-936F-E5B63B7F8B9F}" sibTransId="{D3EEAB57-5512-4626-BCCC-DFF0CD3FE835}"/>
    <dgm:cxn modelId="{C8BFAD84-2F00-47A9-9C45-9DB2125ED0C1}" srcId="{E359C919-07B7-4C91-8E11-7F1A934E59DE}" destId="{83038722-4CC3-405F-AF12-DE41A80DEDF4}" srcOrd="1" destOrd="0" parTransId="{EBB3F3BA-41F9-42F2-8ED8-A4E9A39E2EDC}" sibTransId="{C7667B74-BBFD-4601-82B2-356745E19A3D}"/>
    <dgm:cxn modelId="{36718B95-CBA1-4314-BEF1-CC818884FAB3}" srcId="{139972AE-371A-4BC2-8B13-38594E648112}" destId="{FAF71202-D279-4684-BB6B-4DF0972AE339}" srcOrd="0" destOrd="0" parTransId="{5FA877DA-1B87-4755-9196-DDEEF57A6B6B}" sibTransId="{07F350CA-59CA-40C2-A868-0D49C9631231}"/>
    <dgm:cxn modelId="{C8637D96-AF47-4040-9992-860E9F17D6D6}" srcId="{0CBDFDD3-BA45-4640-91AF-123D3D3C9335}" destId="{420EF3E9-E8F8-4E3B-BB89-89D266BFF41B}" srcOrd="1" destOrd="0" parTransId="{121A18A8-2DAB-4611-B209-45AF5433F904}" sibTransId="{BACF4E32-F40A-4B63-ACBA-BFFD55336FB2}"/>
    <dgm:cxn modelId="{17D5689F-764A-4FE5-AE2F-FAADC1313117}" type="presOf" srcId="{5FA877DA-1B87-4755-9196-DDEEF57A6B6B}" destId="{8CFAC31C-4E5E-40F9-95FD-03D8AC21111D}" srcOrd="0" destOrd="0" presId="urn:microsoft.com/office/officeart/2008/layout/HalfCircleOrganizationChart"/>
    <dgm:cxn modelId="{A24C82AC-4EB7-4F46-8368-E4BD24C415E0}" type="presOf" srcId="{FAF71202-D279-4684-BB6B-4DF0972AE339}" destId="{9847087E-01B6-47B1-A34A-DC90C8CF41EC}" srcOrd="0" destOrd="0" presId="urn:microsoft.com/office/officeart/2008/layout/HalfCircleOrganizationChart"/>
    <dgm:cxn modelId="{9070E5B2-0EFA-4B9E-95BC-F84DE832EF11}" type="presOf" srcId="{E359C919-07B7-4C91-8E11-7F1A934E59DE}" destId="{04A568C2-156B-4993-8597-B9621B261850}" srcOrd="0" destOrd="0" presId="urn:microsoft.com/office/officeart/2008/layout/HalfCircleOrganizationChart"/>
    <dgm:cxn modelId="{36EE3BB3-15B5-49F7-90E0-A215DB91D5BF}" type="presOf" srcId="{83038722-4CC3-405F-AF12-DE41A80DEDF4}" destId="{1A8760E7-09EF-4A8B-9C4B-22C2F4FAECE8}" srcOrd="1" destOrd="0" presId="urn:microsoft.com/office/officeart/2008/layout/HalfCircleOrganizationChart"/>
    <dgm:cxn modelId="{984932BA-F579-4660-B1DB-2D328520FBA6}" type="presOf" srcId="{FAF71202-D279-4684-BB6B-4DF0972AE339}" destId="{DA2EB838-7949-40E1-83C1-32FBC299181F}" srcOrd="1" destOrd="0" presId="urn:microsoft.com/office/officeart/2008/layout/HalfCircleOrganizationChart"/>
    <dgm:cxn modelId="{07428DBF-3892-4E89-91E9-7C48DE9A54E6}" srcId="{83038722-4CC3-405F-AF12-DE41A80DEDF4}" destId="{11DC708C-E379-4563-BD3D-CA4A5D7E516D}" srcOrd="1" destOrd="0" parTransId="{106D025E-9EF3-49BA-8A5D-1899E4BE3D42}" sibTransId="{C43D8D14-5CF0-46EF-AE08-38AC68337545}"/>
    <dgm:cxn modelId="{A4CB08CE-BD56-4A66-B250-FCF4A0097209}" type="presOf" srcId="{67D7F0CE-04A8-4BBC-A01B-D66E5F0E244A}" destId="{AE16ADEF-7D4E-4207-AA9C-E968352357E2}" srcOrd="0" destOrd="0" presId="urn:microsoft.com/office/officeart/2008/layout/HalfCircleOrganizationChart"/>
    <dgm:cxn modelId="{E42AC9CE-C946-47D9-BC3A-21D021417A1D}" type="presOf" srcId="{05894396-5FA6-4DA4-AA97-7BA64100D1B7}" destId="{C8C48236-3801-4D55-99AF-BBE29AE7B7C2}" srcOrd="1" destOrd="0" presId="urn:microsoft.com/office/officeart/2008/layout/HalfCircleOrganizationChart"/>
    <dgm:cxn modelId="{B64176CF-5D5E-4803-B728-FC300C70E073}" type="presOf" srcId="{05894396-5FA6-4DA4-AA97-7BA64100D1B7}" destId="{21ACBE05-B236-4EB8-93F5-7F84D5E067FF}" srcOrd="0" destOrd="0" presId="urn:microsoft.com/office/officeart/2008/layout/HalfCircleOrganizationChart"/>
    <dgm:cxn modelId="{E7CDF0D6-2843-47FC-AD25-C70254447EBF}" srcId="{139972AE-371A-4BC2-8B13-38594E648112}" destId="{57007809-1420-4978-8F82-BCA9B04BFF3A}" srcOrd="2" destOrd="0" parTransId="{60091AC4-746A-41CA-B503-87A4D8DA38B5}" sibTransId="{2DD732B4-3F47-4343-8FD1-8AEBFDD1C92E}"/>
    <dgm:cxn modelId="{120C2FD9-9CAA-4A01-BE57-DD33D0C648C9}" type="presOf" srcId="{11DC708C-E379-4563-BD3D-CA4A5D7E516D}" destId="{6CAAFDDB-2582-46EC-A7B4-D3F971CD7E78}" srcOrd="0" destOrd="0" presId="urn:microsoft.com/office/officeart/2008/layout/HalfCircleOrganizationChart"/>
    <dgm:cxn modelId="{7FAC7CDF-3F43-4137-9E7E-7D1223D35BFB}" type="presOf" srcId="{E359C919-07B7-4C91-8E11-7F1A934E59DE}" destId="{D165FFA0-D6DC-45FE-B145-49678E303BFC}" srcOrd="1" destOrd="0" presId="urn:microsoft.com/office/officeart/2008/layout/HalfCircleOrganizationChart"/>
    <dgm:cxn modelId="{F8A10CE5-290B-41AF-8930-60BBEA49AC9A}" type="presOf" srcId="{83038722-4CC3-405F-AF12-DE41A80DEDF4}" destId="{B8B8A110-1EB0-4224-B6CA-7B4F6F0933B5}" srcOrd="0" destOrd="0" presId="urn:microsoft.com/office/officeart/2008/layout/HalfCircleOrganizationChart"/>
    <dgm:cxn modelId="{87B062E9-3852-4708-B058-9A9F113B685F}" type="presOf" srcId="{420EF3E9-E8F8-4E3B-BB89-89D266BFF41B}" destId="{2B5222D6-5C7D-4585-A605-C8CC1678B9CE}" srcOrd="1" destOrd="0" presId="urn:microsoft.com/office/officeart/2008/layout/HalfCircleOrganizationChart"/>
    <dgm:cxn modelId="{5DAB37EE-3961-4D75-B438-CB492F1EE41D}" type="presOf" srcId="{6CE0B186-8673-41C1-A5C6-036F8FE90955}" destId="{142B92C9-D2AF-405D-8B89-988191A79CC0}" srcOrd="0" destOrd="0" presId="urn:microsoft.com/office/officeart/2008/layout/HalfCircleOrganizationChart"/>
    <dgm:cxn modelId="{30A83BF4-3421-482C-A183-85C2E0FA6F11}" type="presOf" srcId="{D22D82EC-670B-46ED-93E0-F5CCBB09E966}" destId="{E7F753CB-EED2-4C79-88B9-7E33078A73F9}" srcOrd="0" destOrd="0" presId="urn:microsoft.com/office/officeart/2008/layout/HalfCircleOrganizationChart"/>
    <dgm:cxn modelId="{648661F7-791E-4F5F-A3BE-A0824C886146}" type="presOf" srcId="{0C2B519D-88C2-4DCE-A142-14B30FBF42C7}" destId="{3CAEE55E-CC1B-4F2D-B443-770C6F35EE5A}" srcOrd="0" destOrd="0" presId="urn:microsoft.com/office/officeart/2008/layout/HalfCircleOrganizationChart"/>
    <dgm:cxn modelId="{F95923FA-675E-4434-9634-B079233113BB}" type="presOf" srcId="{139972AE-371A-4BC2-8B13-38594E648112}" destId="{9B9AABB5-21B1-4587-811E-516DCD8BF2E6}" srcOrd="0" destOrd="0" presId="urn:microsoft.com/office/officeart/2008/layout/HalfCircleOrganizationChart"/>
    <dgm:cxn modelId="{01E32F68-5274-472E-AA60-70CAD99589C7}" type="presParOf" srcId="{AE16ADEF-7D4E-4207-AA9C-E968352357E2}" destId="{A3E55C1E-2244-47D9-A638-BF050647839B}" srcOrd="0" destOrd="0" presId="urn:microsoft.com/office/officeart/2008/layout/HalfCircleOrganizationChart"/>
    <dgm:cxn modelId="{F882538C-CF93-4520-B2B3-FA0D6A41C18D}" type="presParOf" srcId="{A3E55C1E-2244-47D9-A638-BF050647839B}" destId="{AEE5CF88-3A3A-4EAD-B213-2D88FD7D557E}" srcOrd="0" destOrd="0" presId="urn:microsoft.com/office/officeart/2008/layout/HalfCircleOrganizationChart"/>
    <dgm:cxn modelId="{F6FD975C-6053-43B2-88F2-38639413B2B5}" type="presParOf" srcId="{AEE5CF88-3A3A-4EAD-B213-2D88FD7D557E}" destId="{04A568C2-156B-4993-8597-B9621B261850}" srcOrd="0" destOrd="0" presId="urn:microsoft.com/office/officeart/2008/layout/HalfCircleOrganizationChart"/>
    <dgm:cxn modelId="{D97E3896-E52D-4471-987B-940699C1D83B}" type="presParOf" srcId="{AEE5CF88-3A3A-4EAD-B213-2D88FD7D557E}" destId="{AC481B10-95FD-4F67-8E70-D8E74033EDA5}" srcOrd="1" destOrd="0" presId="urn:microsoft.com/office/officeart/2008/layout/HalfCircleOrganizationChart"/>
    <dgm:cxn modelId="{6984207B-B652-4D44-AAB3-70B803FAF8E3}" type="presParOf" srcId="{AEE5CF88-3A3A-4EAD-B213-2D88FD7D557E}" destId="{DBD6F144-52BD-4CB7-BBD5-5C5048510BCF}" srcOrd="2" destOrd="0" presId="urn:microsoft.com/office/officeart/2008/layout/HalfCircleOrganizationChart"/>
    <dgm:cxn modelId="{40DE9564-0900-4333-89B3-F5497FD69E8F}" type="presParOf" srcId="{AEE5CF88-3A3A-4EAD-B213-2D88FD7D557E}" destId="{D165FFA0-D6DC-45FE-B145-49678E303BFC}" srcOrd="3" destOrd="0" presId="urn:microsoft.com/office/officeart/2008/layout/HalfCircleOrganizationChart"/>
    <dgm:cxn modelId="{D7005635-6854-42BB-81D9-9A75C9E6C178}" type="presParOf" srcId="{A3E55C1E-2244-47D9-A638-BF050647839B}" destId="{35CEFFE4-4035-4CD2-908B-DC07567EB094}" srcOrd="1" destOrd="0" presId="urn:microsoft.com/office/officeart/2008/layout/HalfCircleOrganizationChart"/>
    <dgm:cxn modelId="{B69B678B-299A-4D02-B72A-06B2FA874726}" type="presParOf" srcId="{A3E55C1E-2244-47D9-A638-BF050647839B}" destId="{D108AFDD-3B96-4931-8BF6-2581937C066D}" srcOrd="2" destOrd="0" presId="urn:microsoft.com/office/officeart/2008/layout/HalfCircleOrganizationChart"/>
    <dgm:cxn modelId="{DFC134A2-AE13-401E-89AB-37BF75D28544}" type="presParOf" srcId="{D108AFDD-3B96-4931-8BF6-2581937C066D}" destId="{A07AF2CC-007B-4DD3-B8E0-7BDC9F3030B6}" srcOrd="0" destOrd="0" presId="urn:microsoft.com/office/officeart/2008/layout/HalfCircleOrganizationChart"/>
    <dgm:cxn modelId="{ABBEE064-E6A1-4A11-BB88-3ACAF783DD41}" type="presParOf" srcId="{D108AFDD-3B96-4931-8BF6-2581937C066D}" destId="{31878D90-35E9-4610-95F9-0B54AAB111BC}" srcOrd="1" destOrd="0" presId="urn:microsoft.com/office/officeart/2008/layout/HalfCircleOrganizationChart"/>
    <dgm:cxn modelId="{47DC6A88-E8A1-4373-BD5B-F5E76F0A2D45}" type="presParOf" srcId="{31878D90-35E9-4610-95F9-0B54AAB111BC}" destId="{64C1CA64-3D7E-41D5-97DA-033F468F0380}" srcOrd="0" destOrd="0" presId="urn:microsoft.com/office/officeart/2008/layout/HalfCircleOrganizationChart"/>
    <dgm:cxn modelId="{5356D3FE-33C6-4559-AC64-19547181413F}" type="presParOf" srcId="{64C1CA64-3D7E-41D5-97DA-033F468F0380}" destId="{9B9AABB5-21B1-4587-811E-516DCD8BF2E6}" srcOrd="0" destOrd="0" presId="urn:microsoft.com/office/officeart/2008/layout/HalfCircleOrganizationChart"/>
    <dgm:cxn modelId="{619DE0B5-DC29-4FA6-8FBC-863D2AB15462}" type="presParOf" srcId="{64C1CA64-3D7E-41D5-97DA-033F468F0380}" destId="{121C52B2-793B-4A22-9451-89821E6FCB48}" srcOrd="1" destOrd="0" presId="urn:microsoft.com/office/officeart/2008/layout/HalfCircleOrganizationChart"/>
    <dgm:cxn modelId="{707B8F17-A7C7-462D-883F-472B8D203644}" type="presParOf" srcId="{64C1CA64-3D7E-41D5-97DA-033F468F0380}" destId="{3E09C7C2-17AB-43A3-AF7D-093C32B2DB6C}" srcOrd="2" destOrd="0" presId="urn:microsoft.com/office/officeart/2008/layout/HalfCircleOrganizationChart"/>
    <dgm:cxn modelId="{587F10C6-9BF7-4208-9350-B90E0D13D7E0}" type="presParOf" srcId="{64C1CA64-3D7E-41D5-97DA-033F468F0380}" destId="{5F7F54D6-1A32-494F-AA91-82EF20321B1B}" srcOrd="3" destOrd="0" presId="urn:microsoft.com/office/officeart/2008/layout/HalfCircleOrganizationChart"/>
    <dgm:cxn modelId="{6946D4BF-DC4B-45D5-A0A0-7EA1362093FD}" type="presParOf" srcId="{31878D90-35E9-4610-95F9-0B54AAB111BC}" destId="{76200DB2-1096-40C9-9535-3ED3C16D6918}" srcOrd="1" destOrd="0" presId="urn:microsoft.com/office/officeart/2008/layout/HalfCircleOrganizationChart"/>
    <dgm:cxn modelId="{EA61E160-6C56-4C15-BB44-EDD162D0C18E}" type="presParOf" srcId="{31878D90-35E9-4610-95F9-0B54AAB111BC}" destId="{E6F3B249-6149-4643-955B-F86DE9ACE688}" srcOrd="2" destOrd="0" presId="urn:microsoft.com/office/officeart/2008/layout/HalfCircleOrganizationChart"/>
    <dgm:cxn modelId="{EA9BDC59-58FE-4078-BF2A-291D65A63B02}" type="presParOf" srcId="{E6F3B249-6149-4643-955B-F86DE9ACE688}" destId="{8CFAC31C-4E5E-40F9-95FD-03D8AC21111D}" srcOrd="0" destOrd="0" presId="urn:microsoft.com/office/officeart/2008/layout/HalfCircleOrganizationChart"/>
    <dgm:cxn modelId="{FC9FA6C3-A10F-400C-8B90-0671372D083F}" type="presParOf" srcId="{E6F3B249-6149-4643-955B-F86DE9ACE688}" destId="{7D90DB21-38D6-4F35-98EA-F0233B6EE6EF}" srcOrd="1" destOrd="0" presId="urn:microsoft.com/office/officeart/2008/layout/HalfCircleOrganizationChart"/>
    <dgm:cxn modelId="{0CC4A73D-4D52-4954-8FBF-398DB1A50091}" type="presParOf" srcId="{7D90DB21-38D6-4F35-98EA-F0233B6EE6EF}" destId="{DC4BF6A2-BCD4-4CA3-B663-9B3848E8096E}" srcOrd="0" destOrd="0" presId="urn:microsoft.com/office/officeart/2008/layout/HalfCircleOrganizationChart"/>
    <dgm:cxn modelId="{CBAB3DB0-389B-4655-A38F-0F8D901B5E33}" type="presParOf" srcId="{DC4BF6A2-BCD4-4CA3-B663-9B3848E8096E}" destId="{9847087E-01B6-47B1-A34A-DC90C8CF41EC}" srcOrd="0" destOrd="0" presId="urn:microsoft.com/office/officeart/2008/layout/HalfCircleOrganizationChart"/>
    <dgm:cxn modelId="{9ABFC2A3-D6CB-44C3-BBDD-D6DFD4461B30}" type="presParOf" srcId="{DC4BF6A2-BCD4-4CA3-B663-9B3848E8096E}" destId="{B5F716C1-CCD0-412E-ADB8-63E268B5370F}" srcOrd="1" destOrd="0" presId="urn:microsoft.com/office/officeart/2008/layout/HalfCircleOrganizationChart"/>
    <dgm:cxn modelId="{9B7F3EBA-7887-4237-9058-6DF286194F73}" type="presParOf" srcId="{DC4BF6A2-BCD4-4CA3-B663-9B3848E8096E}" destId="{DDA720C7-CA93-4DB3-8545-7E98743EB913}" srcOrd="2" destOrd="0" presId="urn:microsoft.com/office/officeart/2008/layout/HalfCircleOrganizationChart"/>
    <dgm:cxn modelId="{0602CFAE-F4FF-40B3-A91B-E39698E53B68}" type="presParOf" srcId="{DC4BF6A2-BCD4-4CA3-B663-9B3848E8096E}" destId="{DA2EB838-7949-40E1-83C1-32FBC299181F}" srcOrd="3" destOrd="0" presId="urn:microsoft.com/office/officeart/2008/layout/HalfCircleOrganizationChart"/>
    <dgm:cxn modelId="{1B202378-22C1-44F9-BAF6-6A22B9C4203C}" type="presParOf" srcId="{7D90DB21-38D6-4F35-98EA-F0233B6EE6EF}" destId="{B8DEAD31-AC35-40A7-9860-CB1763B9E896}" srcOrd="1" destOrd="0" presId="urn:microsoft.com/office/officeart/2008/layout/HalfCircleOrganizationChart"/>
    <dgm:cxn modelId="{2953D417-58F0-4B91-A007-BA11F8A6091D}" type="presParOf" srcId="{7D90DB21-38D6-4F35-98EA-F0233B6EE6EF}" destId="{753A1554-1DE3-4D59-889C-BD0EEE926D36}" srcOrd="2" destOrd="0" presId="urn:microsoft.com/office/officeart/2008/layout/HalfCircleOrganizationChart"/>
    <dgm:cxn modelId="{3CA5B2FF-8B55-4E52-B9BC-0793798EA499}" type="presParOf" srcId="{E6F3B249-6149-4643-955B-F86DE9ACE688}" destId="{142B92C9-D2AF-405D-8B89-988191A79CC0}" srcOrd="2" destOrd="0" presId="urn:microsoft.com/office/officeart/2008/layout/HalfCircleOrganizationChart"/>
    <dgm:cxn modelId="{A9452723-50D0-4FAE-B901-646C4DC0BA8C}" type="presParOf" srcId="{E6F3B249-6149-4643-955B-F86DE9ACE688}" destId="{F8D9D423-6123-4EFF-BB8B-914A384EC900}" srcOrd="3" destOrd="0" presId="urn:microsoft.com/office/officeart/2008/layout/HalfCircleOrganizationChart"/>
    <dgm:cxn modelId="{E94EF564-8B65-481D-9CE1-C79EE89CDE47}" type="presParOf" srcId="{F8D9D423-6123-4EFF-BB8B-914A384EC900}" destId="{12F49167-A126-44EF-8BA5-436A66590688}" srcOrd="0" destOrd="0" presId="urn:microsoft.com/office/officeart/2008/layout/HalfCircleOrganizationChart"/>
    <dgm:cxn modelId="{90F503B9-BE83-4A37-B32A-3AC3FEA36FA5}" type="presParOf" srcId="{12F49167-A126-44EF-8BA5-436A66590688}" destId="{5BC08B0F-67B2-4465-B34A-1F31BC126061}" srcOrd="0" destOrd="0" presId="urn:microsoft.com/office/officeart/2008/layout/HalfCircleOrganizationChart"/>
    <dgm:cxn modelId="{D5C96451-EE86-4F16-85EE-045C879550D3}" type="presParOf" srcId="{12F49167-A126-44EF-8BA5-436A66590688}" destId="{52D24BE1-C6B8-4BD2-801D-471980922490}" srcOrd="1" destOrd="0" presId="urn:microsoft.com/office/officeart/2008/layout/HalfCircleOrganizationChart"/>
    <dgm:cxn modelId="{8B309650-33E9-433E-BE9D-033BFC5C29D2}" type="presParOf" srcId="{12F49167-A126-44EF-8BA5-436A66590688}" destId="{7CF7D091-886D-4660-9B1E-66C098D43410}" srcOrd="2" destOrd="0" presId="urn:microsoft.com/office/officeart/2008/layout/HalfCircleOrganizationChart"/>
    <dgm:cxn modelId="{A4D6AE47-3BEF-47B2-9326-91A6E00EBB5B}" type="presParOf" srcId="{12F49167-A126-44EF-8BA5-436A66590688}" destId="{17A5464B-4735-4884-872A-DB4877F599D8}" srcOrd="3" destOrd="0" presId="urn:microsoft.com/office/officeart/2008/layout/HalfCircleOrganizationChart"/>
    <dgm:cxn modelId="{C4CCD960-B8BE-4604-8516-63CD3CA242B7}" type="presParOf" srcId="{F8D9D423-6123-4EFF-BB8B-914A384EC900}" destId="{F0780240-EB54-4901-BA47-3B064C69BBF4}" srcOrd="1" destOrd="0" presId="urn:microsoft.com/office/officeart/2008/layout/HalfCircleOrganizationChart"/>
    <dgm:cxn modelId="{F674D471-D6E3-4973-8360-871126A25384}" type="presParOf" srcId="{F8D9D423-6123-4EFF-BB8B-914A384EC900}" destId="{96813FEA-3226-41B4-BA89-21989A13CD3F}" srcOrd="2" destOrd="0" presId="urn:microsoft.com/office/officeart/2008/layout/HalfCircleOrganizationChart"/>
    <dgm:cxn modelId="{40F369F5-4186-4CB7-B8BF-9C3EB25EB730}" type="presParOf" srcId="{E6F3B249-6149-4643-955B-F86DE9ACE688}" destId="{945B2797-CB1C-44BA-9696-AC5D0BD74BC2}" srcOrd="4" destOrd="0" presId="urn:microsoft.com/office/officeart/2008/layout/HalfCircleOrganizationChart"/>
    <dgm:cxn modelId="{4C7B9689-A92B-44A1-B339-4C3FC61A79E6}" type="presParOf" srcId="{E6F3B249-6149-4643-955B-F86DE9ACE688}" destId="{37DF3EF8-E549-4962-A610-D00E220CA876}" srcOrd="5" destOrd="0" presId="urn:microsoft.com/office/officeart/2008/layout/HalfCircleOrganizationChart"/>
    <dgm:cxn modelId="{9424B5D9-E4DC-4A9D-BB6B-49B1101A013B}" type="presParOf" srcId="{37DF3EF8-E549-4962-A610-D00E220CA876}" destId="{99C7F633-D5E8-4423-9A24-686E5FC0AF04}" srcOrd="0" destOrd="0" presId="urn:microsoft.com/office/officeart/2008/layout/HalfCircleOrganizationChart"/>
    <dgm:cxn modelId="{FEFC5CDD-98EE-4561-8518-AEE9BFD8C6DD}" type="presParOf" srcId="{99C7F633-D5E8-4423-9A24-686E5FC0AF04}" destId="{ABB1C86C-8C1A-4E1A-A48C-A7533A264D4D}" srcOrd="0" destOrd="0" presId="urn:microsoft.com/office/officeart/2008/layout/HalfCircleOrganizationChart"/>
    <dgm:cxn modelId="{41BE35E2-6C85-4CB7-BF8C-D021C2ED5117}" type="presParOf" srcId="{99C7F633-D5E8-4423-9A24-686E5FC0AF04}" destId="{97FE168C-2141-49D1-A6AC-04B2E3C7CA13}" srcOrd="1" destOrd="0" presId="urn:microsoft.com/office/officeart/2008/layout/HalfCircleOrganizationChart"/>
    <dgm:cxn modelId="{2E7F4129-8B03-4066-A9E9-CB51ABC9133D}" type="presParOf" srcId="{99C7F633-D5E8-4423-9A24-686E5FC0AF04}" destId="{C0FCDE4B-778C-499E-9417-AF8669B9F8C5}" srcOrd="2" destOrd="0" presId="urn:microsoft.com/office/officeart/2008/layout/HalfCircleOrganizationChart"/>
    <dgm:cxn modelId="{1D5E209B-B8BB-46EA-AA43-21513901CC22}" type="presParOf" srcId="{99C7F633-D5E8-4423-9A24-686E5FC0AF04}" destId="{73D75131-87E0-4CAF-8835-1932D3B9294C}" srcOrd="3" destOrd="0" presId="urn:microsoft.com/office/officeart/2008/layout/HalfCircleOrganizationChart"/>
    <dgm:cxn modelId="{438A7BE7-3652-4B3C-84DE-6D7831C70E1C}" type="presParOf" srcId="{37DF3EF8-E549-4962-A610-D00E220CA876}" destId="{102B387F-679B-4BDF-A002-B0EA51F97126}" srcOrd="1" destOrd="0" presId="urn:microsoft.com/office/officeart/2008/layout/HalfCircleOrganizationChart"/>
    <dgm:cxn modelId="{E2F4FFAC-3690-4BB5-8D84-FA35ADA15743}" type="presParOf" srcId="{37DF3EF8-E549-4962-A610-D00E220CA876}" destId="{01D288D5-043E-4F1C-B1E8-5204AD780C4B}" srcOrd="2" destOrd="0" presId="urn:microsoft.com/office/officeart/2008/layout/HalfCircleOrganizationChart"/>
    <dgm:cxn modelId="{E2793647-0ADC-46EB-B978-500794879BA8}" type="presParOf" srcId="{D108AFDD-3B96-4931-8BF6-2581937C066D}" destId="{F851A8C6-2A38-4C86-A0A9-EE087485ACBF}" srcOrd="2" destOrd="0" presId="urn:microsoft.com/office/officeart/2008/layout/HalfCircleOrganizationChart"/>
    <dgm:cxn modelId="{2B3F00AE-A082-4FEB-BF47-00F8151141E6}" type="presParOf" srcId="{D108AFDD-3B96-4931-8BF6-2581937C066D}" destId="{4E6875A9-6A6F-4748-9502-CA6B2D3F394F}" srcOrd="3" destOrd="0" presId="urn:microsoft.com/office/officeart/2008/layout/HalfCircleOrganizationChart"/>
    <dgm:cxn modelId="{E4834C7C-03B2-4A38-B63C-CAFB9B86976E}" type="presParOf" srcId="{4E6875A9-6A6F-4748-9502-CA6B2D3F394F}" destId="{383AC9D8-E988-4D66-83DC-1BB7FC9F83F5}" srcOrd="0" destOrd="0" presId="urn:microsoft.com/office/officeart/2008/layout/HalfCircleOrganizationChart"/>
    <dgm:cxn modelId="{95DCC024-DEB0-4274-9929-53470876A584}" type="presParOf" srcId="{383AC9D8-E988-4D66-83DC-1BB7FC9F83F5}" destId="{B8B8A110-1EB0-4224-B6CA-7B4F6F0933B5}" srcOrd="0" destOrd="0" presId="urn:microsoft.com/office/officeart/2008/layout/HalfCircleOrganizationChart"/>
    <dgm:cxn modelId="{85D0A4F2-FEFA-436B-A541-D1DF4EA7BC32}" type="presParOf" srcId="{383AC9D8-E988-4D66-83DC-1BB7FC9F83F5}" destId="{25C7F49A-3360-49E4-B756-45C6DCD90B68}" srcOrd="1" destOrd="0" presId="urn:microsoft.com/office/officeart/2008/layout/HalfCircleOrganizationChart"/>
    <dgm:cxn modelId="{8157F2F9-559B-40E5-82FD-A3A40B9023A0}" type="presParOf" srcId="{383AC9D8-E988-4D66-83DC-1BB7FC9F83F5}" destId="{8C974675-1882-4F85-86CF-47C747C3A855}" srcOrd="2" destOrd="0" presId="urn:microsoft.com/office/officeart/2008/layout/HalfCircleOrganizationChart"/>
    <dgm:cxn modelId="{E04471A6-7865-4F0C-9450-DF0FB554608D}" type="presParOf" srcId="{383AC9D8-E988-4D66-83DC-1BB7FC9F83F5}" destId="{1A8760E7-09EF-4A8B-9C4B-22C2F4FAECE8}" srcOrd="3" destOrd="0" presId="urn:microsoft.com/office/officeart/2008/layout/HalfCircleOrganizationChart"/>
    <dgm:cxn modelId="{0EDB470D-163F-47D9-90CF-6836C4ED35B2}" type="presParOf" srcId="{4E6875A9-6A6F-4748-9502-CA6B2D3F394F}" destId="{602ED69D-5F35-472E-A953-CA876FBAEFD0}" srcOrd="1" destOrd="0" presId="urn:microsoft.com/office/officeart/2008/layout/HalfCircleOrganizationChart"/>
    <dgm:cxn modelId="{3B63DC37-1023-48C1-A33F-C90C55C08C85}" type="presParOf" srcId="{4E6875A9-6A6F-4748-9502-CA6B2D3F394F}" destId="{12CA9E5D-DA34-416B-9A5A-A7323DFEE5F5}" srcOrd="2" destOrd="0" presId="urn:microsoft.com/office/officeart/2008/layout/HalfCircleOrganizationChart"/>
    <dgm:cxn modelId="{62A529A4-C832-4E9C-B823-7690509DF886}" type="presParOf" srcId="{12CA9E5D-DA34-416B-9A5A-A7323DFEE5F5}" destId="{3CAEE55E-CC1B-4F2D-B443-770C6F35EE5A}" srcOrd="0" destOrd="0" presId="urn:microsoft.com/office/officeart/2008/layout/HalfCircleOrganizationChart"/>
    <dgm:cxn modelId="{A96C0ACC-4F15-447D-A9AD-A1C0605A38F3}" type="presParOf" srcId="{12CA9E5D-DA34-416B-9A5A-A7323DFEE5F5}" destId="{FD04243C-C56F-476E-B8E6-8C2CCDACB2D3}" srcOrd="1" destOrd="0" presId="urn:microsoft.com/office/officeart/2008/layout/HalfCircleOrganizationChart"/>
    <dgm:cxn modelId="{9FCEDE90-3029-460D-90C5-16BA0F4DB22F}" type="presParOf" srcId="{FD04243C-C56F-476E-B8E6-8C2CCDACB2D3}" destId="{58D7EC27-47D8-4804-8B64-F6FA787E0E2A}" srcOrd="0" destOrd="0" presId="urn:microsoft.com/office/officeart/2008/layout/HalfCircleOrganizationChart"/>
    <dgm:cxn modelId="{AC9F19AF-3D8B-4514-8E78-178378692662}" type="presParOf" srcId="{58D7EC27-47D8-4804-8B64-F6FA787E0E2A}" destId="{F25A09A7-7024-4DCA-A8F7-C4D08F77AAAB}" srcOrd="0" destOrd="0" presId="urn:microsoft.com/office/officeart/2008/layout/HalfCircleOrganizationChart"/>
    <dgm:cxn modelId="{1FC8CA6A-02C4-4A64-8151-CC52F32052DA}" type="presParOf" srcId="{58D7EC27-47D8-4804-8B64-F6FA787E0E2A}" destId="{C3ABBBF1-98DD-4548-9874-80316026DB31}" srcOrd="1" destOrd="0" presId="urn:microsoft.com/office/officeart/2008/layout/HalfCircleOrganizationChart"/>
    <dgm:cxn modelId="{0580C9C0-FC05-491B-9D78-A6AC8CF722AB}" type="presParOf" srcId="{58D7EC27-47D8-4804-8B64-F6FA787E0E2A}" destId="{22C96B80-4000-4A32-9468-53CFC7D5CC3C}" srcOrd="2" destOrd="0" presId="urn:microsoft.com/office/officeart/2008/layout/HalfCircleOrganizationChart"/>
    <dgm:cxn modelId="{E22B96C1-6714-4B1E-ABB4-8305462852A3}" type="presParOf" srcId="{58D7EC27-47D8-4804-8B64-F6FA787E0E2A}" destId="{A5F60C54-FFC8-4C0B-896B-267CAE384220}" srcOrd="3" destOrd="0" presId="urn:microsoft.com/office/officeart/2008/layout/HalfCircleOrganizationChart"/>
    <dgm:cxn modelId="{8C246E1F-0797-4AE8-BDEB-8D359A35847A}" type="presParOf" srcId="{FD04243C-C56F-476E-B8E6-8C2CCDACB2D3}" destId="{2F44F1D7-9A2B-4C55-848B-52EE0E215D7D}" srcOrd="1" destOrd="0" presId="urn:microsoft.com/office/officeart/2008/layout/HalfCircleOrganizationChart"/>
    <dgm:cxn modelId="{119ED0E2-52FA-4E4D-ACDF-C4454AC046AE}" type="presParOf" srcId="{FD04243C-C56F-476E-B8E6-8C2CCDACB2D3}" destId="{760AC196-0049-495E-B575-D6FC26A67E9D}" srcOrd="2" destOrd="0" presId="urn:microsoft.com/office/officeart/2008/layout/HalfCircleOrganizationChart"/>
    <dgm:cxn modelId="{B6F5B344-DD8D-45AA-ACCF-0236FECD96C2}" type="presParOf" srcId="{760AC196-0049-495E-B575-D6FC26A67E9D}" destId="{E7F753CB-EED2-4C79-88B9-7E33078A73F9}" srcOrd="0" destOrd="0" presId="urn:microsoft.com/office/officeart/2008/layout/HalfCircleOrganizationChart"/>
    <dgm:cxn modelId="{025DE84D-0E9E-48B2-965F-292F7BF92F29}" type="presParOf" srcId="{760AC196-0049-495E-B575-D6FC26A67E9D}" destId="{565B0BE5-DF2E-47EA-B7D4-A1451A75DE31}" srcOrd="1" destOrd="0" presId="urn:microsoft.com/office/officeart/2008/layout/HalfCircleOrganizationChart"/>
    <dgm:cxn modelId="{CD29AA93-DC7D-4F1B-8712-0E1D0927972B}" type="presParOf" srcId="{565B0BE5-DF2E-47EA-B7D4-A1451A75DE31}" destId="{34B782B3-41F6-4DEA-A882-BAF7BAE16A38}" srcOrd="0" destOrd="0" presId="urn:microsoft.com/office/officeart/2008/layout/HalfCircleOrganizationChart"/>
    <dgm:cxn modelId="{BF84B0AA-7BFB-436D-A064-D9FB0AC92B06}" type="presParOf" srcId="{34B782B3-41F6-4DEA-A882-BAF7BAE16A38}" destId="{21ACBE05-B236-4EB8-93F5-7F84D5E067FF}" srcOrd="0" destOrd="0" presId="urn:microsoft.com/office/officeart/2008/layout/HalfCircleOrganizationChart"/>
    <dgm:cxn modelId="{8C20A7D2-7290-48CD-B69E-793EB9FB50AD}" type="presParOf" srcId="{34B782B3-41F6-4DEA-A882-BAF7BAE16A38}" destId="{EE948486-08A2-4975-A40C-DE8EA5DE4C7A}" srcOrd="1" destOrd="0" presId="urn:microsoft.com/office/officeart/2008/layout/HalfCircleOrganizationChart"/>
    <dgm:cxn modelId="{D2AFE1C8-A8EC-4BC5-B580-02DF07C867E4}" type="presParOf" srcId="{34B782B3-41F6-4DEA-A882-BAF7BAE16A38}" destId="{21763FCA-09F3-4AC9-B583-8CB0029563FE}" srcOrd="2" destOrd="0" presId="urn:microsoft.com/office/officeart/2008/layout/HalfCircleOrganizationChart"/>
    <dgm:cxn modelId="{B99E2672-0717-4E16-B4BD-3B805AB54546}" type="presParOf" srcId="{34B782B3-41F6-4DEA-A882-BAF7BAE16A38}" destId="{C8C48236-3801-4D55-99AF-BBE29AE7B7C2}" srcOrd="3" destOrd="0" presId="urn:microsoft.com/office/officeart/2008/layout/HalfCircleOrganizationChart"/>
    <dgm:cxn modelId="{F7F530F1-8F56-4F3B-B6A2-8E24FB3DD1D2}" type="presParOf" srcId="{565B0BE5-DF2E-47EA-B7D4-A1451A75DE31}" destId="{CC7A2050-4AC4-4C0E-8576-CB9E8923AE0C}" srcOrd="1" destOrd="0" presId="urn:microsoft.com/office/officeart/2008/layout/HalfCircleOrganizationChart"/>
    <dgm:cxn modelId="{66A89735-1B5B-4739-A915-6A0164A87400}" type="presParOf" srcId="{565B0BE5-DF2E-47EA-B7D4-A1451A75DE31}" destId="{60E18C81-944A-49D9-B3B6-2D5B3D364660}" srcOrd="2" destOrd="0" presId="urn:microsoft.com/office/officeart/2008/layout/HalfCircleOrganizationChart"/>
    <dgm:cxn modelId="{17F08480-AFC1-4A2F-9ABB-DC1E4C915A7B}" type="presParOf" srcId="{760AC196-0049-495E-B575-D6FC26A67E9D}" destId="{881E4380-A9E8-414A-B660-4C8FEECEB312}" srcOrd="2" destOrd="0" presId="urn:microsoft.com/office/officeart/2008/layout/HalfCircleOrganizationChart"/>
    <dgm:cxn modelId="{50ADC56D-1A70-45DF-96C6-FCF3C1DEFB16}" type="presParOf" srcId="{760AC196-0049-495E-B575-D6FC26A67E9D}" destId="{09693513-44B9-4D79-B6F1-E717691AB9B2}" srcOrd="3" destOrd="0" presId="urn:microsoft.com/office/officeart/2008/layout/HalfCircleOrganizationChart"/>
    <dgm:cxn modelId="{465C66A0-DA54-424B-87E2-87E5AB241ADC}" type="presParOf" srcId="{09693513-44B9-4D79-B6F1-E717691AB9B2}" destId="{BC365D83-CAD3-4E6E-8960-720BC54BB949}" srcOrd="0" destOrd="0" presId="urn:microsoft.com/office/officeart/2008/layout/HalfCircleOrganizationChart"/>
    <dgm:cxn modelId="{8275B853-48AF-4FF2-B9E6-F79E15AB8E27}" type="presParOf" srcId="{BC365D83-CAD3-4E6E-8960-720BC54BB949}" destId="{FFFCE585-AB73-4675-A9DE-B36D31365D9D}" srcOrd="0" destOrd="0" presId="urn:microsoft.com/office/officeart/2008/layout/HalfCircleOrganizationChart"/>
    <dgm:cxn modelId="{BCFF5C10-6343-4B7F-95BC-84846751FDCC}" type="presParOf" srcId="{BC365D83-CAD3-4E6E-8960-720BC54BB949}" destId="{60B45319-0101-4E28-BE53-5D12CC2D1770}" srcOrd="1" destOrd="0" presId="urn:microsoft.com/office/officeart/2008/layout/HalfCircleOrganizationChart"/>
    <dgm:cxn modelId="{E69DB3D5-C575-41B1-B5A3-0BA14FBDBEE8}" type="presParOf" srcId="{BC365D83-CAD3-4E6E-8960-720BC54BB949}" destId="{1C402180-DF9D-47A5-B1D0-7160104C7605}" srcOrd="2" destOrd="0" presId="urn:microsoft.com/office/officeart/2008/layout/HalfCircleOrganizationChart"/>
    <dgm:cxn modelId="{11657724-5C4E-4952-8C3B-FD3AD9C9D3F2}" type="presParOf" srcId="{BC365D83-CAD3-4E6E-8960-720BC54BB949}" destId="{2B5222D6-5C7D-4585-A605-C8CC1678B9CE}" srcOrd="3" destOrd="0" presId="urn:microsoft.com/office/officeart/2008/layout/HalfCircleOrganizationChart"/>
    <dgm:cxn modelId="{9E25080A-5FF1-449B-88D1-74CFF5D72461}" type="presParOf" srcId="{09693513-44B9-4D79-B6F1-E717691AB9B2}" destId="{C269D246-8377-4DD2-B378-7A9C72FB3A4E}" srcOrd="1" destOrd="0" presId="urn:microsoft.com/office/officeart/2008/layout/HalfCircleOrganizationChart"/>
    <dgm:cxn modelId="{60B2EB35-2749-4B8B-A078-70866DE12123}" type="presParOf" srcId="{09693513-44B9-4D79-B6F1-E717691AB9B2}" destId="{CB35708B-4CE9-42EC-8AD7-9C39885B44A0}" srcOrd="2" destOrd="0" presId="urn:microsoft.com/office/officeart/2008/layout/HalfCircleOrganizationChart"/>
    <dgm:cxn modelId="{434C166A-D151-4E33-8106-5E6EA3FDAA04}" type="presParOf" srcId="{12CA9E5D-DA34-416B-9A5A-A7323DFEE5F5}" destId="{092A6688-E178-426A-B50C-1A51C0D53413}" srcOrd="2" destOrd="0" presId="urn:microsoft.com/office/officeart/2008/layout/HalfCircleOrganizationChart"/>
    <dgm:cxn modelId="{85A79E32-900E-4FB4-8833-A6FEFE4BDF83}" type="presParOf" srcId="{12CA9E5D-DA34-416B-9A5A-A7323DFEE5F5}" destId="{F9154F79-0C50-4516-A826-5F0397EE8046}" srcOrd="3" destOrd="0" presId="urn:microsoft.com/office/officeart/2008/layout/HalfCircleOrganizationChart"/>
    <dgm:cxn modelId="{82EF9FFC-29FF-4834-9480-7FDCB000A51B}" type="presParOf" srcId="{F9154F79-0C50-4516-A826-5F0397EE8046}" destId="{923227D5-3226-4B4C-9E91-F2F1B6C4E163}" srcOrd="0" destOrd="0" presId="urn:microsoft.com/office/officeart/2008/layout/HalfCircleOrganizationChart"/>
    <dgm:cxn modelId="{A9B3EB9A-0F2E-4E26-A3FD-7EB49FAF3745}" type="presParOf" srcId="{923227D5-3226-4B4C-9E91-F2F1B6C4E163}" destId="{6CAAFDDB-2582-46EC-A7B4-D3F971CD7E78}" srcOrd="0" destOrd="0" presId="urn:microsoft.com/office/officeart/2008/layout/HalfCircleOrganizationChart"/>
    <dgm:cxn modelId="{A486F131-E5A8-4894-9941-7368989E88D0}" type="presParOf" srcId="{923227D5-3226-4B4C-9E91-F2F1B6C4E163}" destId="{A73162F5-AAF9-4EB6-A54D-0E15D06CC4A7}" srcOrd="1" destOrd="0" presId="urn:microsoft.com/office/officeart/2008/layout/HalfCircleOrganizationChart"/>
    <dgm:cxn modelId="{34D3333C-DB62-4F00-ADA5-25CD5B59C129}" type="presParOf" srcId="{923227D5-3226-4B4C-9E91-F2F1B6C4E163}" destId="{C928C93D-D8E0-4A5F-9A0A-FD2C35A0002B}" srcOrd="2" destOrd="0" presId="urn:microsoft.com/office/officeart/2008/layout/HalfCircleOrganizationChart"/>
    <dgm:cxn modelId="{65164248-605C-4596-ABD1-63DD5AF08986}" type="presParOf" srcId="{923227D5-3226-4B4C-9E91-F2F1B6C4E163}" destId="{CE3A8929-9D7C-475D-A0B6-EC97E4EE0D67}" srcOrd="3" destOrd="0" presId="urn:microsoft.com/office/officeart/2008/layout/HalfCircleOrganizationChart"/>
    <dgm:cxn modelId="{5E033789-84C6-4010-8C44-B589929F8028}" type="presParOf" srcId="{F9154F79-0C50-4516-A826-5F0397EE8046}" destId="{48862780-D400-48DB-829C-4C1F697534AD}" srcOrd="1" destOrd="0" presId="urn:microsoft.com/office/officeart/2008/layout/HalfCircleOrganizationChart"/>
    <dgm:cxn modelId="{0AAE1CAB-ABFC-4064-ABB2-9B8CBF1BC112}" type="presParOf" srcId="{F9154F79-0C50-4516-A826-5F0397EE8046}" destId="{A824BBEC-B0CF-4A6C-87F7-C911009AC27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D7F0CE-04A8-4BBC-A01B-D66E5F0E244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E359C919-07B7-4C91-8E11-7F1A934E59DE}">
      <dgm:prSet phldrT="[Text]"/>
      <dgm:spPr/>
      <dgm:t>
        <a:bodyPr/>
        <a:lstStyle/>
        <a:p>
          <a:r>
            <a:rPr lang="en-IN" dirty="0"/>
            <a:t>REINSURANCE</a:t>
          </a:r>
          <a:endParaRPr lang="en-GB" dirty="0"/>
        </a:p>
      </dgm:t>
    </dgm:pt>
    <dgm:pt modelId="{FBE5B513-A8EB-472C-936F-E5B63B7F8B9F}" type="parTrans" cxnId="{03543584-D24C-45C8-BE7E-23B460FE0768}">
      <dgm:prSet/>
      <dgm:spPr/>
      <dgm:t>
        <a:bodyPr/>
        <a:lstStyle/>
        <a:p>
          <a:endParaRPr lang="en-GB"/>
        </a:p>
      </dgm:t>
    </dgm:pt>
    <dgm:pt modelId="{D3EEAB57-5512-4626-BCCC-DFF0CD3FE835}" type="sibTrans" cxnId="{03543584-D24C-45C8-BE7E-23B460FE0768}">
      <dgm:prSet/>
      <dgm:spPr/>
      <dgm:t>
        <a:bodyPr/>
        <a:lstStyle/>
        <a:p>
          <a:endParaRPr lang="en-GB"/>
        </a:p>
      </dgm:t>
    </dgm:pt>
    <dgm:pt modelId="{139972AE-371A-4BC2-8B13-38594E648112}" type="asst">
      <dgm:prSet phldrT="[Text]"/>
      <dgm:spPr/>
      <dgm:t>
        <a:bodyPr/>
        <a:lstStyle/>
        <a:p>
          <a:r>
            <a:rPr lang="en-IN" dirty="0"/>
            <a:t>FACULTATIVE</a:t>
          </a:r>
        </a:p>
      </dgm:t>
    </dgm:pt>
    <dgm:pt modelId="{4940FA41-E207-4859-B46A-7778AFECAA9C}" type="parTrans" cxnId="{1789075F-F339-4992-B220-3B61787E99E0}">
      <dgm:prSet/>
      <dgm:spPr/>
      <dgm:t>
        <a:bodyPr/>
        <a:lstStyle/>
        <a:p>
          <a:endParaRPr lang="en-GB"/>
        </a:p>
      </dgm:t>
    </dgm:pt>
    <dgm:pt modelId="{6E4C3108-FD7A-4BA8-94FC-D7BA94A4763A}" type="sibTrans" cxnId="{1789075F-F339-4992-B220-3B61787E99E0}">
      <dgm:prSet/>
      <dgm:spPr/>
      <dgm:t>
        <a:bodyPr/>
        <a:lstStyle/>
        <a:p>
          <a:endParaRPr lang="en-GB"/>
        </a:p>
      </dgm:t>
    </dgm:pt>
    <dgm:pt modelId="{83038722-4CC3-405F-AF12-DE41A80DEDF4}" type="asst">
      <dgm:prSet phldrT="[Text]"/>
      <dgm:spPr/>
      <dgm:t>
        <a:bodyPr/>
        <a:lstStyle/>
        <a:p>
          <a:r>
            <a:rPr lang="en-IN" dirty="0"/>
            <a:t>TREATY</a:t>
          </a:r>
        </a:p>
      </dgm:t>
    </dgm:pt>
    <dgm:pt modelId="{EBB3F3BA-41F9-42F2-8ED8-A4E9A39E2EDC}" type="parTrans" cxnId="{C8BFAD84-2F00-47A9-9C45-9DB2125ED0C1}">
      <dgm:prSet/>
      <dgm:spPr/>
      <dgm:t>
        <a:bodyPr/>
        <a:lstStyle/>
        <a:p>
          <a:endParaRPr lang="en-GB"/>
        </a:p>
      </dgm:t>
    </dgm:pt>
    <dgm:pt modelId="{C7667B74-BBFD-4601-82B2-356745E19A3D}" type="sibTrans" cxnId="{C8BFAD84-2F00-47A9-9C45-9DB2125ED0C1}">
      <dgm:prSet/>
      <dgm:spPr/>
      <dgm:t>
        <a:bodyPr/>
        <a:lstStyle/>
        <a:p>
          <a:endParaRPr lang="en-GB"/>
        </a:p>
      </dgm:t>
    </dgm:pt>
    <dgm:pt modelId="{FAF71202-D279-4684-BB6B-4DF0972AE339}" type="asst">
      <dgm:prSet phldrT="[Text]"/>
      <dgm:spPr/>
      <dgm:t>
        <a:bodyPr/>
        <a:lstStyle/>
        <a:p>
          <a:r>
            <a:rPr lang="en-IN" dirty="0"/>
            <a:t>PROPORTIONAL</a:t>
          </a:r>
        </a:p>
      </dgm:t>
    </dgm:pt>
    <dgm:pt modelId="{5FA877DA-1B87-4755-9196-DDEEF57A6B6B}" type="parTrans" cxnId="{36718B95-CBA1-4314-BEF1-CC818884FAB3}">
      <dgm:prSet/>
      <dgm:spPr/>
      <dgm:t>
        <a:bodyPr/>
        <a:lstStyle/>
        <a:p>
          <a:endParaRPr lang="en-GB"/>
        </a:p>
      </dgm:t>
    </dgm:pt>
    <dgm:pt modelId="{07F350CA-59CA-40C2-A868-0D49C9631231}" type="sibTrans" cxnId="{36718B95-CBA1-4314-BEF1-CC818884FAB3}">
      <dgm:prSet/>
      <dgm:spPr/>
      <dgm:t>
        <a:bodyPr/>
        <a:lstStyle/>
        <a:p>
          <a:endParaRPr lang="en-GB"/>
        </a:p>
      </dgm:t>
    </dgm:pt>
    <dgm:pt modelId="{47F2617E-A072-454E-BA58-37705CBC484E}" type="asst">
      <dgm:prSet phldrT="[Text]"/>
      <dgm:spPr/>
      <dgm:t>
        <a:bodyPr/>
        <a:lstStyle/>
        <a:p>
          <a:r>
            <a:rPr lang="en-IN" dirty="0"/>
            <a:t>NON PROPORTIONAL</a:t>
          </a:r>
        </a:p>
      </dgm:t>
    </dgm:pt>
    <dgm:pt modelId="{6CE0B186-8673-41C1-A5C6-036F8FE90955}" type="parTrans" cxnId="{503D983A-010F-41AC-9DBC-E21B999BBF3A}">
      <dgm:prSet/>
      <dgm:spPr/>
      <dgm:t>
        <a:bodyPr/>
        <a:lstStyle/>
        <a:p>
          <a:endParaRPr lang="en-GB"/>
        </a:p>
      </dgm:t>
    </dgm:pt>
    <dgm:pt modelId="{BED42994-7001-4EFD-A6D4-592E7447FDD2}" type="sibTrans" cxnId="{503D983A-010F-41AC-9DBC-E21B999BBF3A}">
      <dgm:prSet/>
      <dgm:spPr/>
      <dgm:t>
        <a:bodyPr/>
        <a:lstStyle/>
        <a:p>
          <a:endParaRPr lang="en-GB"/>
        </a:p>
      </dgm:t>
    </dgm:pt>
    <dgm:pt modelId="{0CBDFDD3-BA45-4640-91AF-123D3D3C9335}" type="asst">
      <dgm:prSet phldrT="[Text]"/>
      <dgm:spPr/>
      <dgm:t>
        <a:bodyPr/>
        <a:lstStyle/>
        <a:p>
          <a:r>
            <a:rPr lang="en-IN" dirty="0"/>
            <a:t>PROPORTIONAL</a:t>
          </a:r>
        </a:p>
      </dgm:t>
    </dgm:pt>
    <dgm:pt modelId="{0C2B519D-88C2-4DCE-A142-14B30FBF42C7}" type="parTrans" cxnId="{22AAEB4E-8753-4F02-B9C7-ED444DCE6993}">
      <dgm:prSet/>
      <dgm:spPr/>
      <dgm:t>
        <a:bodyPr/>
        <a:lstStyle/>
        <a:p>
          <a:endParaRPr lang="en-GB"/>
        </a:p>
      </dgm:t>
    </dgm:pt>
    <dgm:pt modelId="{9AFF7B9E-4764-422A-937A-22F750A9065F}" type="sibTrans" cxnId="{22AAEB4E-8753-4F02-B9C7-ED444DCE6993}">
      <dgm:prSet/>
      <dgm:spPr/>
      <dgm:t>
        <a:bodyPr/>
        <a:lstStyle/>
        <a:p>
          <a:endParaRPr lang="en-GB"/>
        </a:p>
      </dgm:t>
    </dgm:pt>
    <dgm:pt modelId="{11DC708C-E379-4563-BD3D-CA4A5D7E516D}" type="asst">
      <dgm:prSet phldrT="[Text]"/>
      <dgm:spPr/>
      <dgm:t>
        <a:bodyPr/>
        <a:lstStyle/>
        <a:p>
          <a:r>
            <a:rPr lang="en-IN" dirty="0"/>
            <a:t>NON PROPORTIONAL</a:t>
          </a:r>
        </a:p>
      </dgm:t>
    </dgm:pt>
    <dgm:pt modelId="{106D025E-9EF3-49BA-8A5D-1899E4BE3D42}" type="parTrans" cxnId="{07428DBF-3892-4E89-91E9-7C48DE9A54E6}">
      <dgm:prSet/>
      <dgm:spPr/>
      <dgm:t>
        <a:bodyPr/>
        <a:lstStyle/>
        <a:p>
          <a:endParaRPr lang="en-GB"/>
        </a:p>
      </dgm:t>
    </dgm:pt>
    <dgm:pt modelId="{C43D8D14-5CF0-46EF-AE08-38AC68337545}" type="sibTrans" cxnId="{07428DBF-3892-4E89-91E9-7C48DE9A54E6}">
      <dgm:prSet/>
      <dgm:spPr/>
      <dgm:t>
        <a:bodyPr/>
        <a:lstStyle/>
        <a:p>
          <a:endParaRPr lang="en-GB"/>
        </a:p>
      </dgm:t>
    </dgm:pt>
    <dgm:pt modelId="{AE16ADEF-7D4E-4207-AA9C-E968352357E2}" type="pres">
      <dgm:prSet presAssocID="{67D7F0CE-04A8-4BBC-A01B-D66E5F0E244A}" presName="Name0" presStyleCnt="0">
        <dgm:presLayoutVars>
          <dgm:orgChart val="1"/>
          <dgm:chPref val="1"/>
          <dgm:dir/>
          <dgm:animOne val="branch"/>
          <dgm:animLvl val="lvl"/>
          <dgm:resizeHandles/>
        </dgm:presLayoutVars>
      </dgm:prSet>
      <dgm:spPr/>
    </dgm:pt>
    <dgm:pt modelId="{A3E55C1E-2244-47D9-A638-BF050647839B}" type="pres">
      <dgm:prSet presAssocID="{E359C919-07B7-4C91-8E11-7F1A934E59DE}" presName="hierRoot1" presStyleCnt="0">
        <dgm:presLayoutVars>
          <dgm:hierBranch val="init"/>
        </dgm:presLayoutVars>
      </dgm:prSet>
      <dgm:spPr/>
    </dgm:pt>
    <dgm:pt modelId="{AEE5CF88-3A3A-4EAD-B213-2D88FD7D557E}" type="pres">
      <dgm:prSet presAssocID="{E359C919-07B7-4C91-8E11-7F1A934E59DE}" presName="rootComposite1" presStyleCnt="0"/>
      <dgm:spPr/>
    </dgm:pt>
    <dgm:pt modelId="{04A568C2-156B-4993-8597-B9621B261850}" type="pres">
      <dgm:prSet presAssocID="{E359C919-07B7-4C91-8E11-7F1A934E59DE}" presName="rootText1" presStyleLbl="alignAcc1" presStyleIdx="0" presStyleCnt="0">
        <dgm:presLayoutVars>
          <dgm:chPref val="3"/>
        </dgm:presLayoutVars>
      </dgm:prSet>
      <dgm:spPr/>
    </dgm:pt>
    <dgm:pt modelId="{AC481B10-95FD-4F67-8E70-D8E74033EDA5}" type="pres">
      <dgm:prSet presAssocID="{E359C919-07B7-4C91-8E11-7F1A934E59DE}" presName="topArc1" presStyleLbl="parChTrans1D1" presStyleIdx="0" presStyleCnt="14"/>
      <dgm:spPr/>
    </dgm:pt>
    <dgm:pt modelId="{DBD6F144-52BD-4CB7-BBD5-5C5048510BCF}" type="pres">
      <dgm:prSet presAssocID="{E359C919-07B7-4C91-8E11-7F1A934E59DE}" presName="bottomArc1" presStyleLbl="parChTrans1D1" presStyleIdx="1" presStyleCnt="14"/>
      <dgm:spPr/>
    </dgm:pt>
    <dgm:pt modelId="{D165FFA0-D6DC-45FE-B145-49678E303BFC}" type="pres">
      <dgm:prSet presAssocID="{E359C919-07B7-4C91-8E11-7F1A934E59DE}" presName="topConnNode1" presStyleLbl="node1" presStyleIdx="0" presStyleCnt="0"/>
      <dgm:spPr/>
    </dgm:pt>
    <dgm:pt modelId="{35CEFFE4-4035-4CD2-908B-DC07567EB094}" type="pres">
      <dgm:prSet presAssocID="{E359C919-07B7-4C91-8E11-7F1A934E59DE}" presName="hierChild2" presStyleCnt="0"/>
      <dgm:spPr/>
    </dgm:pt>
    <dgm:pt modelId="{D108AFDD-3B96-4931-8BF6-2581937C066D}" type="pres">
      <dgm:prSet presAssocID="{E359C919-07B7-4C91-8E11-7F1A934E59DE}" presName="hierChild3" presStyleCnt="0"/>
      <dgm:spPr/>
    </dgm:pt>
    <dgm:pt modelId="{A07AF2CC-007B-4DD3-B8E0-7BDC9F3030B6}" type="pres">
      <dgm:prSet presAssocID="{4940FA41-E207-4859-B46A-7778AFECAA9C}" presName="Name101" presStyleLbl="parChTrans1D2" presStyleIdx="0" presStyleCnt="2"/>
      <dgm:spPr/>
    </dgm:pt>
    <dgm:pt modelId="{31878D90-35E9-4610-95F9-0B54AAB111BC}" type="pres">
      <dgm:prSet presAssocID="{139972AE-371A-4BC2-8B13-38594E648112}" presName="hierRoot3" presStyleCnt="0">
        <dgm:presLayoutVars>
          <dgm:hierBranch val="init"/>
        </dgm:presLayoutVars>
      </dgm:prSet>
      <dgm:spPr/>
    </dgm:pt>
    <dgm:pt modelId="{64C1CA64-3D7E-41D5-97DA-033F468F0380}" type="pres">
      <dgm:prSet presAssocID="{139972AE-371A-4BC2-8B13-38594E648112}" presName="rootComposite3" presStyleCnt="0"/>
      <dgm:spPr/>
    </dgm:pt>
    <dgm:pt modelId="{9B9AABB5-21B1-4587-811E-516DCD8BF2E6}" type="pres">
      <dgm:prSet presAssocID="{139972AE-371A-4BC2-8B13-38594E648112}" presName="rootText3" presStyleLbl="alignAcc1" presStyleIdx="0" presStyleCnt="0">
        <dgm:presLayoutVars>
          <dgm:chPref val="3"/>
        </dgm:presLayoutVars>
      </dgm:prSet>
      <dgm:spPr/>
    </dgm:pt>
    <dgm:pt modelId="{121C52B2-793B-4A22-9451-89821E6FCB48}" type="pres">
      <dgm:prSet presAssocID="{139972AE-371A-4BC2-8B13-38594E648112}" presName="topArc3" presStyleLbl="parChTrans1D1" presStyleIdx="2" presStyleCnt="14"/>
      <dgm:spPr/>
    </dgm:pt>
    <dgm:pt modelId="{3E09C7C2-17AB-43A3-AF7D-093C32B2DB6C}" type="pres">
      <dgm:prSet presAssocID="{139972AE-371A-4BC2-8B13-38594E648112}" presName="bottomArc3" presStyleLbl="parChTrans1D1" presStyleIdx="3" presStyleCnt="14"/>
      <dgm:spPr/>
    </dgm:pt>
    <dgm:pt modelId="{5F7F54D6-1A32-494F-AA91-82EF20321B1B}" type="pres">
      <dgm:prSet presAssocID="{139972AE-371A-4BC2-8B13-38594E648112}" presName="topConnNode3" presStyleLbl="asst1" presStyleIdx="0" presStyleCnt="0"/>
      <dgm:spPr/>
    </dgm:pt>
    <dgm:pt modelId="{76200DB2-1096-40C9-9535-3ED3C16D6918}" type="pres">
      <dgm:prSet presAssocID="{139972AE-371A-4BC2-8B13-38594E648112}" presName="hierChild6" presStyleCnt="0"/>
      <dgm:spPr/>
    </dgm:pt>
    <dgm:pt modelId="{E6F3B249-6149-4643-955B-F86DE9ACE688}" type="pres">
      <dgm:prSet presAssocID="{139972AE-371A-4BC2-8B13-38594E648112}" presName="hierChild7" presStyleCnt="0"/>
      <dgm:spPr/>
    </dgm:pt>
    <dgm:pt modelId="{8CFAC31C-4E5E-40F9-95FD-03D8AC21111D}" type="pres">
      <dgm:prSet presAssocID="{5FA877DA-1B87-4755-9196-DDEEF57A6B6B}" presName="Name101" presStyleLbl="parChTrans1D3" presStyleIdx="0" presStyleCnt="4"/>
      <dgm:spPr/>
    </dgm:pt>
    <dgm:pt modelId="{7D90DB21-38D6-4F35-98EA-F0233B6EE6EF}" type="pres">
      <dgm:prSet presAssocID="{FAF71202-D279-4684-BB6B-4DF0972AE339}" presName="hierRoot3" presStyleCnt="0">
        <dgm:presLayoutVars>
          <dgm:hierBranch val="init"/>
        </dgm:presLayoutVars>
      </dgm:prSet>
      <dgm:spPr/>
    </dgm:pt>
    <dgm:pt modelId="{DC4BF6A2-BCD4-4CA3-B663-9B3848E8096E}" type="pres">
      <dgm:prSet presAssocID="{FAF71202-D279-4684-BB6B-4DF0972AE339}" presName="rootComposite3" presStyleCnt="0"/>
      <dgm:spPr/>
    </dgm:pt>
    <dgm:pt modelId="{9847087E-01B6-47B1-A34A-DC90C8CF41EC}" type="pres">
      <dgm:prSet presAssocID="{FAF71202-D279-4684-BB6B-4DF0972AE339}" presName="rootText3" presStyleLbl="alignAcc1" presStyleIdx="0" presStyleCnt="0">
        <dgm:presLayoutVars>
          <dgm:chPref val="3"/>
        </dgm:presLayoutVars>
      </dgm:prSet>
      <dgm:spPr/>
    </dgm:pt>
    <dgm:pt modelId="{B5F716C1-CCD0-412E-ADB8-63E268B5370F}" type="pres">
      <dgm:prSet presAssocID="{FAF71202-D279-4684-BB6B-4DF0972AE339}" presName="topArc3" presStyleLbl="parChTrans1D1" presStyleIdx="4" presStyleCnt="14"/>
      <dgm:spPr/>
    </dgm:pt>
    <dgm:pt modelId="{DDA720C7-CA93-4DB3-8545-7E98743EB913}" type="pres">
      <dgm:prSet presAssocID="{FAF71202-D279-4684-BB6B-4DF0972AE339}" presName="bottomArc3" presStyleLbl="parChTrans1D1" presStyleIdx="5" presStyleCnt="14"/>
      <dgm:spPr/>
    </dgm:pt>
    <dgm:pt modelId="{DA2EB838-7949-40E1-83C1-32FBC299181F}" type="pres">
      <dgm:prSet presAssocID="{FAF71202-D279-4684-BB6B-4DF0972AE339}" presName="topConnNode3" presStyleLbl="asst1" presStyleIdx="0" presStyleCnt="0"/>
      <dgm:spPr/>
    </dgm:pt>
    <dgm:pt modelId="{B8DEAD31-AC35-40A7-9860-CB1763B9E896}" type="pres">
      <dgm:prSet presAssocID="{FAF71202-D279-4684-BB6B-4DF0972AE339}" presName="hierChild6" presStyleCnt="0"/>
      <dgm:spPr/>
    </dgm:pt>
    <dgm:pt modelId="{753A1554-1DE3-4D59-889C-BD0EEE926D36}" type="pres">
      <dgm:prSet presAssocID="{FAF71202-D279-4684-BB6B-4DF0972AE339}" presName="hierChild7" presStyleCnt="0"/>
      <dgm:spPr/>
    </dgm:pt>
    <dgm:pt modelId="{142B92C9-D2AF-405D-8B89-988191A79CC0}" type="pres">
      <dgm:prSet presAssocID="{6CE0B186-8673-41C1-A5C6-036F8FE90955}" presName="Name101" presStyleLbl="parChTrans1D3" presStyleIdx="1" presStyleCnt="4"/>
      <dgm:spPr/>
    </dgm:pt>
    <dgm:pt modelId="{F8D9D423-6123-4EFF-BB8B-914A384EC900}" type="pres">
      <dgm:prSet presAssocID="{47F2617E-A072-454E-BA58-37705CBC484E}" presName="hierRoot3" presStyleCnt="0">
        <dgm:presLayoutVars>
          <dgm:hierBranch val="init"/>
        </dgm:presLayoutVars>
      </dgm:prSet>
      <dgm:spPr/>
    </dgm:pt>
    <dgm:pt modelId="{12F49167-A126-44EF-8BA5-436A66590688}" type="pres">
      <dgm:prSet presAssocID="{47F2617E-A072-454E-BA58-37705CBC484E}" presName="rootComposite3" presStyleCnt="0"/>
      <dgm:spPr/>
    </dgm:pt>
    <dgm:pt modelId="{5BC08B0F-67B2-4465-B34A-1F31BC126061}" type="pres">
      <dgm:prSet presAssocID="{47F2617E-A072-454E-BA58-37705CBC484E}" presName="rootText3" presStyleLbl="alignAcc1" presStyleIdx="0" presStyleCnt="0">
        <dgm:presLayoutVars>
          <dgm:chPref val="3"/>
        </dgm:presLayoutVars>
      </dgm:prSet>
      <dgm:spPr/>
    </dgm:pt>
    <dgm:pt modelId="{52D24BE1-C6B8-4BD2-801D-471980922490}" type="pres">
      <dgm:prSet presAssocID="{47F2617E-A072-454E-BA58-37705CBC484E}" presName="topArc3" presStyleLbl="parChTrans1D1" presStyleIdx="6" presStyleCnt="14"/>
      <dgm:spPr/>
    </dgm:pt>
    <dgm:pt modelId="{7CF7D091-886D-4660-9B1E-66C098D43410}" type="pres">
      <dgm:prSet presAssocID="{47F2617E-A072-454E-BA58-37705CBC484E}" presName="bottomArc3" presStyleLbl="parChTrans1D1" presStyleIdx="7" presStyleCnt="14"/>
      <dgm:spPr/>
    </dgm:pt>
    <dgm:pt modelId="{17A5464B-4735-4884-872A-DB4877F599D8}" type="pres">
      <dgm:prSet presAssocID="{47F2617E-A072-454E-BA58-37705CBC484E}" presName="topConnNode3" presStyleLbl="asst1" presStyleIdx="0" presStyleCnt="0"/>
      <dgm:spPr/>
    </dgm:pt>
    <dgm:pt modelId="{F0780240-EB54-4901-BA47-3B064C69BBF4}" type="pres">
      <dgm:prSet presAssocID="{47F2617E-A072-454E-BA58-37705CBC484E}" presName="hierChild6" presStyleCnt="0"/>
      <dgm:spPr/>
    </dgm:pt>
    <dgm:pt modelId="{96813FEA-3226-41B4-BA89-21989A13CD3F}" type="pres">
      <dgm:prSet presAssocID="{47F2617E-A072-454E-BA58-37705CBC484E}" presName="hierChild7" presStyleCnt="0"/>
      <dgm:spPr/>
    </dgm:pt>
    <dgm:pt modelId="{F851A8C6-2A38-4C86-A0A9-EE087485ACBF}" type="pres">
      <dgm:prSet presAssocID="{EBB3F3BA-41F9-42F2-8ED8-A4E9A39E2EDC}" presName="Name101" presStyleLbl="parChTrans1D2" presStyleIdx="1" presStyleCnt="2"/>
      <dgm:spPr/>
    </dgm:pt>
    <dgm:pt modelId="{4E6875A9-6A6F-4748-9502-CA6B2D3F394F}" type="pres">
      <dgm:prSet presAssocID="{83038722-4CC3-405F-AF12-DE41A80DEDF4}" presName="hierRoot3" presStyleCnt="0">
        <dgm:presLayoutVars>
          <dgm:hierBranch val="init"/>
        </dgm:presLayoutVars>
      </dgm:prSet>
      <dgm:spPr/>
    </dgm:pt>
    <dgm:pt modelId="{383AC9D8-E988-4D66-83DC-1BB7FC9F83F5}" type="pres">
      <dgm:prSet presAssocID="{83038722-4CC3-405F-AF12-DE41A80DEDF4}" presName="rootComposite3" presStyleCnt="0"/>
      <dgm:spPr/>
    </dgm:pt>
    <dgm:pt modelId="{B8B8A110-1EB0-4224-B6CA-7B4F6F0933B5}" type="pres">
      <dgm:prSet presAssocID="{83038722-4CC3-405F-AF12-DE41A80DEDF4}" presName="rootText3" presStyleLbl="alignAcc1" presStyleIdx="0" presStyleCnt="0">
        <dgm:presLayoutVars>
          <dgm:chPref val="3"/>
        </dgm:presLayoutVars>
      </dgm:prSet>
      <dgm:spPr/>
    </dgm:pt>
    <dgm:pt modelId="{25C7F49A-3360-49E4-B756-45C6DCD90B68}" type="pres">
      <dgm:prSet presAssocID="{83038722-4CC3-405F-AF12-DE41A80DEDF4}" presName="topArc3" presStyleLbl="parChTrans1D1" presStyleIdx="8" presStyleCnt="14"/>
      <dgm:spPr/>
    </dgm:pt>
    <dgm:pt modelId="{8C974675-1882-4F85-86CF-47C747C3A855}" type="pres">
      <dgm:prSet presAssocID="{83038722-4CC3-405F-AF12-DE41A80DEDF4}" presName="bottomArc3" presStyleLbl="parChTrans1D1" presStyleIdx="9" presStyleCnt="14"/>
      <dgm:spPr/>
    </dgm:pt>
    <dgm:pt modelId="{1A8760E7-09EF-4A8B-9C4B-22C2F4FAECE8}" type="pres">
      <dgm:prSet presAssocID="{83038722-4CC3-405F-AF12-DE41A80DEDF4}" presName="topConnNode3" presStyleLbl="asst1" presStyleIdx="0" presStyleCnt="0"/>
      <dgm:spPr/>
    </dgm:pt>
    <dgm:pt modelId="{602ED69D-5F35-472E-A953-CA876FBAEFD0}" type="pres">
      <dgm:prSet presAssocID="{83038722-4CC3-405F-AF12-DE41A80DEDF4}" presName="hierChild6" presStyleCnt="0"/>
      <dgm:spPr/>
    </dgm:pt>
    <dgm:pt modelId="{12CA9E5D-DA34-416B-9A5A-A7323DFEE5F5}" type="pres">
      <dgm:prSet presAssocID="{83038722-4CC3-405F-AF12-DE41A80DEDF4}" presName="hierChild7" presStyleCnt="0"/>
      <dgm:spPr/>
    </dgm:pt>
    <dgm:pt modelId="{3CAEE55E-CC1B-4F2D-B443-770C6F35EE5A}" type="pres">
      <dgm:prSet presAssocID="{0C2B519D-88C2-4DCE-A142-14B30FBF42C7}" presName="Name101" presStyleLbl="parChTrans1D3" presStyleIdx="2" presStyleCnt="4"/>
      <dgm:spPr/>
    </dgm:pt>
    <dgm:pt modelId="{FD04243C-C56F-476E-B8E6-8C2CCDACB2D3}" type="pres">
      <dgm:prSet presAssocID="{0CBDFDD3-BA45-4640-91AF-123D3D3C9335}" presName="hierRoot3" presStyleCnt="0">
        <dgm:presLayoutVars>
          <dgm:hierBranch val="init"/>
        </dgm:presLayoutVars>
      </dgm:prSet>
      <dgm:spPr/>
    </dgm:pt>
    <dgm:pt modelId="{58D7EC27-47D8-4804-8B64-F6FA787E0E2A}" type="pres">
      <dgm:prSet presAssocID="{0CBDFDD3-BA45-4640-91AF-123D3D3C9335}" presName="rootComposite3" presStyleCnt="0"/>
      <dgm:spPr/>
    </dgm:pt>
    <dgm:pt modelId="{F25A09A7-7024-4DCA-A8F7-C4D08F77AAAB}" type="pres">
      <dgm:prSet presAssocID="{0CBDFDD3-BA45-4640-91AF-123D3D3C9335}" presName="rootText3" presStyleLbl="alignAcc1" presStyleIdx="0" presStyleCnt="0">
        <dgm:presLayoutVars>
          <dgm:chPref val="3"/>
        </dgm:presLayoutVars>
      </dgm:prSet>
      <dgm:spPr/>
    </dgm:pt>
    <dgm:pt modelId="{C3ABBBF1-98DD-4548-9874-80316026DB31}" type="pres">
      <dgm:prSet presAssocID="{0CBDFDD3-BA45-4640-91AF-123D3D3C9335}" presName="topArc3" presStyleLbl="parChTrans1D1" presStyleIdx="10" presStyleCnt="14"/>
      <dgm:spPr/>
    </dgm:pt>
    <dgm:pt modelId="{22C96B80-4000-4A32-9468-53CFC7D5CC3C}" type="pres">
      <dgm:prSet presAssocID="{0CBDFDD3-BA45-4640-91AF-123D3D3C9335}" presName="bottomArc3" presStyleLbl="parChTrans1D1" presStyleIdx="11" presStyleCnt="14"/>
      <dgm:spPr/>
    </dgm:pt>
    <dgm:pt modelId="{A5F60C54-FFC8-4C0B-896B-267CAE384220}" type="pres">
      <dgm:prSet presAssocID="{0CBDFDD3-BA45-4640-91AF-123D3D3C9335}" presName="topConnNode3" presStyleLbl="asst1" presStyleIdx="0" presStyleCnt="0"/>
      <dgm:spPr/>
    </dgm:pt>
    <dgm:pt modelId="{2F44F1D7-9A2B-4C55-848B-52EE0E215D7D}" type="pres">
      <dgm:prSet presAssocID="{0CBDFDD3-BA45-4640-91AF-123D3D3C9335}" presName="hierChild6" presStyleCnt="0"/>
      <dgm:spPr/>
    </dgm:pt>
    <dgm:pt modelId="{760AC196-0049-495E-B575-D6FC26A67E9D}" type="pres">
      <dgm:prSet presAssocID="{0CBDFDD3-BA45-4640-91AF-123D3D3C9335}" presName="hierChild7" presStyleCnt="0"/>
      <dgm:spPr/>
    </dgm:pt>
    <dgm:pt modelId="{092A6688-E178-426A-B50C-1A51C0D53413}" type="pres">
      <dgm:prSet presAssocID="{106D025E-9EF3-49BA-8A5D-1899E4BE3D42}" presName="Name101" presStyleLbl="parChTrans1D3" presStyleIdx="3" presStyleCnt="4"/>
      <dgm:spPr/>
    </dgm:pt>
    <dgm:pt modelId="{F9154F79-0C50-4516-A826-5F0397EE8046}" type="pres">
      <dgm:prSet presAssocID="{11DC708C-E379-4563-BD3D-CA4A5D7E516D}" presName="hierRoot3" presStyleCnt="0">
        <dgm:presLayoutVars>
          <dgm:hierBranch val="init"/>
        </dgm:presLayoutVars>
      </dgm:prSet>
      <dgm:spPr/>
    </dgm:pt>
    <dgm:pt modelId="{923227D5-3226-4B4C-9E91-F2F1B6C4E163}" type="pres">
      <dgm:prSet presAssocID="{11DC708C-E379-4563-BD3D-CA4A5D7E516D}" presName="rootComposite3" presStyleCnt="0"/>
      <dgm:spPr/>
    </dgm:pt>
    <dgm:pt modelId="{6CAAFDDB-2582-46EC-A7B4-D3F971CD7E78}" type="pres">
      <dgm:prSet presAssocID="{11DC708C-E379-4563-BD3D-CA4A5D7E516D}" presName="rootText3" presStyleLbl="alignAcc1" presStyleIdx="0" presStyleCnt="0">
        <dgm:presLayoutVars>
          <dgm:chPref val="3"/>
        </dgm:presLayoutVars>
      </dgm:prSet>
      <dgm:spPr/>
    </dgm:pt>
    <dgm:pt modelId="{A73162F5-AAF9-4EB6-A54D-0E15D06CC4A7}" type="pres">
      <dgm:prSet presAssocID="{11DC708C-E379-4563-BD3D-CA4A5D7E516D}" presName="topArc3" presStyleLbl="parChTrans1D1" presStyleIdx="12" presStyleCnt="14"/>
      <dgm:spPr/>
    </dgm:pt>
    <dgm:pt modelId="{C928C93D-D8E0-4A5F-9A0A-FD2C35A0002B}" type="pres">
      <dgm:prSet presAssocID="{11DC708C-E379-4563-BD3D-CA4A5D7E516D}" presName="bottomArc3" presStyleLbl="parChTrans1D1" presStyleIdx="13" presStyleCnt="14"/>
      <dgm:spPr/>
    </dgm:pt>
    <dgm:pt modelId="{CE3A8929-9D7C-475D-A0B6-EC97E4EE0D67}" type="pres">
      <dgm:prSet presAssocID="{11DC708C-E379-4563-BD3D-CA4A5D7E516D}" presName="topConnNode3" presStyleLbl="asst1" presStyleIdx="0" presStyleCnt="0"/>
      <dgm:spPr/>
    </dgm:pt>
    <dgm:pt modelId="{48862780-D400-48DB-829C-4C1F697534AD}" type="pres">
      <dgm:prSet presAssocID="{11DC708C-E379-4563-BD3D-CA4A5D7E516D}" presName="hierChild6" presStyleCnt="0"/>
      <dgm:spPr/>
    </dgm:pt>
    <dgm:pt modelId="{A824BBEC-B0CF-4A6C-87F7-C911009AC279}" type="pres">
      <dgm:prSet presAssocID="{11DC708C-E379-4563-BD3D-CA4A5D7E516D}" presName="hierChild7" presStyleCnt="0"/>
      <dgm:spPr/>
    </dgm:pt>
  </dgm:ptLst>
  <dgm:cxnLst>
    <dgm:cxn modelId="{49D23A07-69D4-4F44-9D2F-97AD4A9A7D51}" type="presOf" srcId="{FAF71202-D279-4684-BB6B-4DF0972AE339}" destId="{DA2EB838-7949-40E1-83C1-32FBC299181F}" srcOrd="1" destOrd="0" presId="urn:microsoft.com/office/officeart/2008/layout/HalfCircleOrganizationChart"/>
    <dgm:cxn modelId="{B23AAD0B-B616-47B9-82EC-C07A0BADA3AD}" type="presOf" srcId="{106D025E-9EF3-49BA-8A5D-1899E4BE3D42}" destId="{092A6688-E178-426A-B50C-1A51C0D53413}" srcOrd="0" destOrd="0" presId="urn:microsoft.com/office/officeart/2008/layout/HalfCircleOrganizationChart"/>
    <dgm:cxn modelId="{392A790F-BA1A-466F-A2D7-B6AF63E1E1AD}" type="presOf" srcId="{11DC708C-E379-4563-BD3D-CA4A5D7E516D}" destId="{CE3A8929-9D7C-475D-A0B6-EC97E4EE0D67}" srcOrd="1" destOrd="0" presId="urn:microsoft.com/office/officeart/2008/layout/HalfCircleOrganizationChart"/>
    <dgm:cxn modelId="{E2FC0819-B22C-4F4C-B770-D5D02F02FDFE}" type="presOf" srcId="{4940FA41-E207-4859-B46A-7778AFECAA9C}" destId="{A07AF2CC-007B-4DD3-B8E0-7BDC9F3030B6}" srcOrd="0" destOrd="0" presId="urn:microsoft.com/office/officeart/2008/layout/HalfCircleOrganizationChart"/>
    <dgm:cxn modelId="{B7B69A1E-D23E-4C0C-BF90-AB6C80649FEB}" type="presOf" srcId="{47F2617E-A072-454E-BA58-37705CBC484E}" destId="{17A5464B-4735-4884-872A-DB4877F599D8}" srcOrd="1" destOrd="0" presId="urn:microsoft.com/office/officeart/2008/layout/HalfCircleOrganizationChart"/>
    <dgm:cxn modelId="{503D983A-010F-41AC-9DBC-E21B999BBF3A}" srcId="{139972AE-371A-4BC2-8B13-38594E648112}" destId="{47F2617E-A072-454E-BA58-37705CBC484E}" srcOrd="1" destOrd="0" parTransId="{6CE0B186-8673-41C1-A5C6-036F8FE90955}" sibTransId="{BED42994-7001-4EFD-A6D4-592E7447FDD2}"/>
    <dgm:cxn modelId="{79EB613C-FF3C-48B6-A2AD-9238A2454FAE}" type="presOf" srcId="{139972AE-371A-4BC2-8B13-38594E648112}" destId="{5F7F54D6-1A32-494F-AA91-82EF20321B1B}" srcOrd="1" destOrd="0" presId="urn:microsoft.com/office/officeart/2008/layout/HalfCircleOrganizationChart"/>
    <dgm:cxn modelId="{D92FCA5C-C9ED-4355-B832-450D46F16883}" type="presOf" srcId="{47F2617E-A072-454E-BA58-37705CBC484E}" destId="{5BC08B0F-67B2-4465-B34A-1F31BC126061}" srcOrd="0" destOrd="0" presId="urn:microsoft.com/office/officeart/2008/layout/HalfCircleOrganizationChart"/>
    <dgm:cxn modelId="{1789075F-F339-4992-B220-3B61787E99E0}" srcId="{E359C919-07B7-4C91-8E11-7F1A934E59DE}" destId="{139972AE-371A-4BC2-8B13-38594E648112}" srcOrd="0" destOrd="0" parTransId="{4940FA41-E207-4859-B46A-7778AFECAA9C}" sibTransId="{6E4C3108-FD7A-4BA8-94FC-D7BA94A4763A}"/>
    <dgm:cxn modelId="{0BB25C64-A7FC-482C-9F22-E190318833BC}" type="presOf" srcId="{83038722-4CC3-405F-AF12-DE41A80DEDF4}" destId="{B8B8A110-1EB0-4224-B6CA-7B4F6F0933B5}" srcOrd="0" destOrd="0" presId="urn:microsoft.com/office/officeart/2008/layout/HalfCircleOrganizationChart"/>
    <dgm:cxn modelId="{00159464-3F30-48DB-8AB5-41620B1A01AB}" type="presOf" srcId="{E359C919-07B7-4C91-8E11-7F1A934E59DE}" destId="{D165FFA0-D6DC-45FE-B145-49678E303BFC}" srcOrd="1" destOrd="0" presId="urn:microsoft.com/office/officeart/2008/layout/HalfCircleOrganizationChart"/>
    <dgm:cxn modelId="{20D2F145-7046-4F05-8F44-2BFEA7FC1078}" type="presOf" srcId="{5FA877DA-1B87-4755-9196-DDEEF57A6B6B}" destId="{8CFAC31C-4E5E-40F9-95FD-03D8AC21111D}" srcOrd="0" destOrd="0" presId="urn:microsoft.com/office/officeart/2008/layout/HalfCircleOrganizationChart"/>
    <dgm:cxn modelId="{22AAEB4E-8753-4F02-B9C7-ED444DCE6993}" srcId="{83038722-4CC3-405F-AF12-DE41A80DEDF4}" destId="{0CBDFDD3-BA45-4640-91AF-123D3D3C9335}" srcOrd="0" destOrd="0" parTransId="{0C2B519D-88C2-4DCE-A142-14B30FBF42C7}" sibTransId="{9AFF7B9E-4764-422A-937A-22F750A9065F}"/>
    <dgm:cxn modelId="{D7589374-59D7-4976-B230-9755C5C2840E}" type="presOf" srcId="{EBB3F3BA-41F9-42F2-8ED8-A4E9A39E2EDC}" destId="{F851A8C6-2A38-4C86-A0A9-EE087485ACBF}" srcOrd="0" destOrd="0" presId="urn:microsoft.com/office/officeart/2008/layout/HalfCircleOrganizationChart"/>
    <dgm:cxn modelId="{3C6BFC55-39C9-40FE-B2C4-C5C6D0844BAB}" type="presOf" srcId="{0CBDFDD3-BA45-4640-91AF-123D3D3C9335}" destId="{F25A09A7-7024-4DCA-A8F7-C4D08F77AAAB}" srcOrd="0" destOrd="0" presId="urn:microsoft.com/office/officeart/2008/layout/HalfCircleOrganizationChart"/>
    <dgm:cxn modelId="{D00A4256-BDDD-4C4D-8E0C-CE606FFDBC1C}" type="presOf" srcId="{11DC708C-E379-4563-BD3D-CA4A5D7E516D}" destId="{6CAAFDDB-2582-46EC-A7B4-D3F971CD7E78}" srcOrd="0" destOrd="0" presId="urn:microsoft.com/office/officeart/2008/layout/HalfCircleOrganizationChart"/>
    <dgm:cxn modelId="{1B0BAC7D-D11F-47EB-8830-915A07C474DF}" type="presOf" srcId="{83038722-4CC3-405F-AF12-DE41A80DEDF4}" destId="{1A8760E7-09EF-4A8B-9C4B-22C2F4FAECE8}" srcOrd="1" destOrd="0" presId="urn:microsoft.com/office/officeart/2008/layout/HalfCircleOrganizationChart"/>
    <dgm:cxn modelId="{03543584-D24C-45C8-BE7E-23B460FE0768}" srcId="{67D7F0CE-04A8-4BBC-A01B-D66E5F0E244A}" destId="{E359C919-07B7-4C91-8E11-7F1A934E59DE}" srcOrd="0" destOrd="0" parTransId="{FBE5B513-A8EB-472C-936F-E5B63B7F8B9F}" sibTransId="{D3EEAB57-5512-4626-BCCC-DFF0CD3FE835}"/>
    <dgm:cxn modelId="{C8BFAD84-2F00-47A9-9C45-9DB2125ED0C1}" srcId="{E359C919-07B7-4C91-8E11-7F1A934E59DE}" destId="{83038722-4CC3-405F-AF12-DE41A80DEDF4}" srcOrd="1" destOrd="0" parTransId="{EBB3F3BA-41F9-42F2-8ED8-A4E9A39E2EDC}" sibTransId="{C7667B74-BBFD-4601-82B2-356745E19A3D}"/>
    <dgm:cxn modelId="{36718B95-CBA1-4314-BEF1-CC818884FAB3}" srcId="{139972AE-371A-4BC2-8B13-38594E648112}" destId="{FAF71202-D279-4684-BB6B-4DF0972AE339}" srcOrd="0" destOrd="0" parTransId="{5FA877DA-1B87-4755-9196-DDEEF57A6B6B}" sibTransId="{07F350CA-59CA-40C2-A868-0D49C9631231}"/>
    <dgm:cxn modelId="{38291C97-8657-4809-9083-C12DC21D5568}" type="presOf" srcId="{139972AE-371A-4BC2-8B13-38594E648112}" destId="{9B9AABB5-21B1-4587-811E-516DCD8BF2E6}" srcOrd="0" destOrd="0" presId="urn:microsoft.com/office/officeart/2008/layout/HalfCircleOrganizationChart"/>
    <dgm:cxn modelId="{7BF0D2A0-2CD1-4C4D-807A-83C5D8C54084}" type="presOf" srcId="{6CE0B186-8673-41C1-A5C6-036F8FE90955}" destId="{142B92C9-D2AF-405D-8B89-988191A79CC0}" srcOrd="0" destOrd="0" presId="urn:microsoft.com/office/officeart/2008/layout/HalfCircleOrganizationChart"/>
    <dgm:cxn modelId="{B2D74CAC-8F3E-4544-8F3C-170B054F339F}" type="presOf" srcId="{E359C919-07B7-4C91-8E11-7F1A934E59DE}" destId="{04A568C2-156B-4993-8597-B9621B261850}" srcOrd="0" destOrd="0" presId="urn:microsoft.com/office/officeart/2008/layout/HalfCircleOrganizationChart"/>
    <dgm:cxn modelId="{73D891B5-41D8-4DCD-9950-C62755944057}" type="presOf" srcId="{0C2B519D-88C2-4DCE-A142-14B30FBF42C7}" destId="{3CAEE55E-CC1B-4F2D-B443-770C6F35EE5A}" srcOrd="0" destOrd="0" presId="urn:microsoft.com/office/officeart/2008/layout/HalfCircleOrganizationChart"/>
    <dgm:cxn modelId="{07428DBF-3892-4E89-91E9-7C48DE9A54E6}" srcId="{83038722-4CC3-405F-AF12-DE41A80DEDF4}" destId="{11DC708C-E379-4563-BD3D-CA4A5D7E516D}" srcOrd="1" destOrd="0" parTransId="{106D025E-9EF3-49BA-8A5D-1899E4BE3D42}" sibTransId="{C43D8D14-5CF0-46EF-AE08-38AC68337545}"/>
    <dgm:cxn modelId="{2730E6DE-EC77-4AF2-A910-B52806D11755}" type="presOf" srcId="{0CBDFDD3-BA45-4640-91AF-123D3D3C9335}" destId="{A5F60C54-FFC8-4C0B-896B-267CAE384220}" srcOrd="1" destOrd="0" presId="urn:microsoft.com/office/officeart/2008/layout/HalfCircleOrganizationChart"/>
    <dgm:cxn modelId="{D717ADEE-0A18-46F4-A589-1FF785F6F6D4}" type="presOf" srcId="{67D7F0CE-04A8-4BBC-A01B-D66E5F0E244A}" destId="{AE16ADEF-7D4E-4207-AA9C-E968352357E2}" srcOrd="0" destOrd="0" presId="urn:microsoft.com/office/officeart/2008/layout/HalfCircleOrganizationChart"/>
    <dgm:cxn modelId="{D8444FF9-4658-4DED-AB26-F32D0DBCF301}" type="presOf" srcId="{FAF71202-D279-4684-BB6B-4DF0972AE339}" destId="{9847087E-01B6-47B1-A34A-DC90C8CF41EC}" srcOrd="0" destOrd="0" presId="urn:microsoft.com/office/officeart/2008/layout/HalfCircleOrganizationChart"/>
    <dgm:cxn modelId="{BB96A595-DB44-46E2-87A8-B860BAB14C14}" type="presParOf" srcId="{AE16ADEF-7D4E-4207-AA9C-E968352357E2}" destId="{A3E55C1E-2244-47D9-A638-BF050647839B}" srcOrd="0" destOrd="0" presId="urn:microsoft.com/office/officeart/2008/layout/HalfCircleOrganizationChart"/>
    <dgm:cxn modelId="{C89CF33B-2019-4B1E-B11F-FB137E638373}" type="presParOf" srcId="{A3E55C1E-2244-47D9-A638-BF050647839B}" destId="{AEE5CF88-3A3A-4EAD-B213-2D88FD7D557E}" srcOrd="0" destOrd="0" presId="urn:microsoft.com/office/officeart/2008/layout/HalfCircleOrganizationChart"/>
    <dgm:cxn modelId="{5A6BC21B-FE3A-4BA0-A3B8-6E9812D2336B}" type="presParOf" srcId="{AEE5CF88-3A3A-4EAD-B213-2D88FD7D557E}" destId="{04A568C2-156B-4993-8597-B9621B261850}" srcOrd="0" destOrd="0" presId="urn:microsoft.com/office/officeart/2008/layout/HalfCircleOrganizationChart"/>
    <dgm:cxn modelId="{28AD4113-BBAE-431A-8580-F7CFCCD37777}" type="presParOf" srcId="{AEE5CF88-3A3A-4EAD-B213-2D88FD7D557E}" destId="{AC481B10-95FD-4F67-8E70-D8E74033EDA5}" srcOrd="1" destOrd="0" presId="urn:microsoft.com/office/officeart/2008/layout/HalfCircleOrganizationChart"/>
    <dgm:cxn modelId="{2F780BE7-08DE-488E-9C2B-9088BD0B942C}" type="presParOf" srcId="{AEE5CF88-3A3A-4EAD-B213-2D88FD7D557E}" destId="{DBD6F144-52BD-4CB7-BBD5-5C5048510BCF}" srcOrd="2" destOrd="0" presId="urn:microsoft.com/office/officeart/2008/layout/HalfCircleOrganizationChart"/>
    <dgm:cxn modelId="{C0A9F48D-E546-43B4-A048-36F779C2CDED}" type="presParOf" srcId="{AEE5CF88-3A3A-4EAD-B213-2D88FD7D557E}" destId="{D165FFA0-D6DC-45FE-B145-49678E303BFC}" srcOrd="3" destOrd="0" presId="urn:microsoft.com/office/officeart/2008/layout/HalfCircleOrganizationChart"/>
    <dgm:cxn modelId="{98C99DC0-EC0B-4698-B894-B4530E9E27AB}" type="presParOf" srcId="{A3E55C1E-2244-47D9-A638-BF050647839B}" destId="{35CEFFE4-4035-4CD2-908B-DC07567EB094}" srcOrd="1" destOrd="0" presId="urn:microsoft.com/office/officeart/2008/layout/HalfCircleOrganizationChart"/>
    <dgm:cxn modelId="{969BF89A-36D2-42CE-B22E-D863A6252A5D}" type="presParOf" srcId="{A3E55C1E-2244-47D9-A638-BF050647839B}" destId="{D108AFDD-3B96-4931-8BF6-2581937C066D}" srcOrd="2" destOrd="0" presId="urn:microsoft.com/office/officeart/2008/layout/HalfCircleOrganizationChart"/>
    <dgm:cxn modelId="{B84B49E8-E38A-4ABB-B2B4-A44501DB45A8}" type="presParOf" srcId="{D108AFDD-3B96-4931-8BF6-2581937C066D}" destId="{A07AF2CC-007B-4DD3-B8E0-7BDC9F3030B6}" srcOrd="0" destOrd="0" presId="urn:microsoft.com/office/officeart/2008/layout/HalfCircleOrganizationChart"/>
    <dgm:cxn modelId="{EF0EC04F-7BCC-4A5A-A784-8FD80EC9D14F}" type="presParOf" srcId="{D108AFDD-3B96-4931-8BF6-2581937C066D}" destId="{31878D90-35E9-4610-95F9-0B54AAB111BC}" srcOrd="1" destOrd="0" presId="urn:microsoft.com/office/officeart/2008/layout/HalfCircleOrganizationChart"/>
    <dgm:cxn modelId="{E66175CB-47CB-4467-87CD-C3C00F019512}" type="presParOf" srcId="{31878D90-35E9-4610-95F9-0B54AAB111BC}" destId="{64C1CA64-3D7E-41D5-97DA-033F468F0380}" srcOrd="0" destOrd="0" presId="urn:microsoft.com/office/officeart/2008/layout/HalfCircleOrganizationChart"/>
    <dgm:cxn modelId="{B1842D27-49E9-4A98-9ACA-0D5C18AADDFF}" type="presParOf" srcId="{64C1CA64-3D7E-41D5-97DA-033F468F0380}" destId="{9B9AABB5-21B1-4587-811E-516DCD8BF2E6}" srcOrd="0" destOrd="0" presId="urn:microsoft.com/office/officeart/2008/layout/HalfCircleOrganizationChart"/>
    <dgm:cxn modelId="{4E2A958A-F26E-4210-ACB7-9E146F5C0A1F}" type="presParOf" srcId="{64C1CA64-3D7E-41D5-97DA-033F468F0380}" destId="{121C52B2-793B-4A22-9451-89821E6FCB48}" srcOrd="1" destOrd="0" presId="urn:microsoft.com/office/officeart/2008/layout/HalfCircleOrganizationChart"/>
    <dgm:cxn modelId="{7A0388AF-50A9-4B77-A7E5-EB30BF5B3955}" type="presParOf" srcId="{64C1CA64-3D7E-41D5-97DA-033F468F0380}" destId="{3E09C7C2-17AB-43A3-AF7D-093C32B2DB6C}" srcOrd="2" destOrd="0" presId="urn:microsoft.com/office/officeart/2008/layout/HalfCircleOrganizationChart"/>
    <dgm:cxn modelId="{527E8E12-A4C2-494A-86FF-9751B09906F7}" type="presParOf" srcId="{64C1CA64-3D7E-41D5-97DA-033F468F0380}" destId="{5F7F54D6-1A32-494F-AA91-82EF20321B1B}" srcOrd="3" destOrd="0" presId="urn:microsoft.com/office/officeart/2008/layout/HalfCircleOrganizationChart"/>
    <dgm:cxn modelId="{A78875B3-DBF0-4CEB-B54A-C35EF0A2B5AE}" type="presParOf" srcId="{31878D90-35E9-4610-95F9-0B54AAB111BC}" destId="{76200DB2-1096-40C9-9535-3ED3C16D6918}" srcOrd="1" destOrd="0" presId="urn:microsoft.com/office/officeart/2008/layout/HalfCircleOrganizationChart"/>
    <dgm:cxn modelId="{3469F245-061B-44F7-A453-08C76BE9C6D2}" type="presParOf" srcId="{31878D90-35E9-4610-95F9-0B54AAB111BC}" destId="{E6F3B249-6149-4643-955B-F86DE9ACE688}" srcOrd="2" destOrd="0" presId="urn:microsoft.com/office/officeart/2008/layout/HalfCircleOrganizationChart"/>
    <dgm:cxn modelId="{6A863259-5620-4FD8-BCC4-BA82DE44494C}" type="presParOf" srcId="{E6F3B249-6149-4643-955B-F86DE9ACE688}" destId="{8CFAC31C-4E5E-40F9-95FD-03D8AC21111D}" srcOrd="0" destOrd="0" presId="urn:microsoft.com/office/officeart/2008/layout/HalfCircleOrganizationChart"/>
    <dgm:cxn modelId="{D1FE1076-126D-4C64-B5FA-6280B3F91C17}" type="presParOf" srcId="{E6F3B249-6149-4643-955B-F86DE9ACE688}" destId="{7D90DB21-38D6-4F35-98EA-F0233B6EE6EF}" srcOrd="1" destOrd="0" presId="urn:microsoft.com/office/officeart/2008/layout/HalfCircleOrganizationChart"/>
    <dgm:cxn modelId="{2FCDD70E-8C26-4437-AE20-13308F520823}" type="presParOf" srcId="{7D90DB21-38D6-4F35-98EA-F0233B6EE6EF}" destId="{DC4BF6A2-BCD4-4CA3-B663-9B3848E8096E}" srcOrd="0" destOrd="0" presId="urn:microsoft.com/office/officeart/2008/layout/HalfCircleOrganizationChart"/>
    <dgm:cxn modelId="{5C55A7CA-AE86-446B-AF35-10A00A81C4F1}" type="presParOf" srcId="{DC4BF6A2-BCD4-4CA3-B663-9B3848E8096E}" destId="{9847087E-01B6-47B1-A34A-DC90C8CF41EC}" srcOrd="0" destOrd="0" presId="urn:microsoft.com/office/officeart/2008/layout/HalfCircleOrganizationChart"/>
    <dgm:cxn modelId="{ED97D483-9E69-435B-9994-91EFDBE7CB01}" type="presParOf" srcId="{DC4BF6A2-BCD4-4CA3-B663-9B3848E8096E}" destId="{B5F716C1-CCD0-412E-ADB8-63E268B5370F}" srcOrd="1" destOrd="0" presId="urn:microsoft.com/office/officeart/2008/layout/HalfCircleOrganizationChart"/>
    <dgm:cxn modelId="{5FF3202B-7878-48E9-AF61-B6011139F56D}" type="presParOf" srcId="{DC4BF6A2-BCD4-4CA3-B663-9B3848E8096E}" destId="{DDA720C7-CA93-4DB3-8545-7E98743EB913}" srcOrd="2" destOrd="0" presId="urn:microsoft.com/office/officeart/2008/layout/HalfCircleOrganizationChart"/>
    <dgm:cxn modelId="{B6947C7A-3139-446A-AEA5-4D6477DF89BF}" type="presParOf" srcId="{DC4BF6A2-BCD4-4CA3-B663-9B3848E8096E}" destId="{DA2EB838-7949-40E1-83C1-32FBC299181F}" srcOrd="3" destOrd="0" presId="urn:microsoft.com/office/officeart/2008/layout/HalfCircleOrganizationChart"/>
    <dgm:cxn modelId="{5AD05952-625C-46F0-BF7B-709E45A30661}" type="presParOf" srcId="{7D90DB21-38D6-4F35-98EA-F0233B6EE6EF}" destId="{B8DEAD31-AC35-40A7-9860-CB1763B9E896}" srcOrd="1" destOrd="0" presId="urn:microsoft.com/office/officeart/2008/layout/HalfCircleOrganizationChart"/>
    <dgm:cxn modelId="{AC28A3EF-4F5B-4264-A3AB-0327D09EE2B6}" type="presParOf" srcId="{7D90DB21-38D6-4F35-98EA-F0233B6EE6EF}" destId="{753A1554-1DE3-4D59-889C-BD0EEE926D36}" srcOrd="2" destOrd="0" presId="urn:microsoft.com/office/officeart/2008/layout/HalfCircleOrganizationChart"/>
    <dgm:cxn modelId="{D64FF0E5-2BF2-4B55-B602-0A237A067D58}" type="presParOf" srcId="{E6F3B249-6149-4643-955B-F86DE9ACE688}" destId="{142B92C9-D2AF-405D-8B89-988191A79CC0}" srcOrd="2" destOrd="0" presId="urn:microsoft.com/office/officeart/2008/layout/HalfCircleOrganizationChart"/>
    <dgm:cxn modelId="{CD6F1AE1-BBB8-4425-8D3B-2EE5B2B5CAAF}" type="presParOf" srcId="{E6F3B249-6149-4643-955B-F86DE9ACE688}" destId="{F8D9D423-6123-4EFF-BB8B-914A384EC900}" srcOrd="3" destOrd="0" presId="urn:microsoft.com/office/officeart/2008/layout/HalfCircleOrganizationChart"/>
    <dgm:cxn modelId="{7949AE0E-73D1-48BF-8C82-C314088590E0}" type="presParOf" srcId="{F8D9D423-6123-4EFF-BB8B-914A384EC900}" destId="{12F49167-A126-44EF-8BA5-436A66590688}" srcOrd="0" destOrd="0" presId="urn:microsoft.com/office/officeart/2008/layout/HalfCircleOrganizationChart"/>
    <dgm:cxn modelId="{EB93BFBF-B801-4584-8263-F060596498EA}" type="presParOf" srcId="{12F49167-A126-44EF-8BA5-436A66590688}" destId="{5BC08B0F-67B2-4465-B34A-1F31BC126061}" srcOrd="0" destOrd="0" presId="urn:microsoft.com/office/officeart/2008/layout/HalfCircleOrganizationChart"/>
    <dgm:cxn modelId="{31D86B0C-9D75-47D3-9C97-93DA19F64FE8}" type="presParOf" srcId="{12F49167-A126-44EF-8BA5-436A66590688}" destId="{52D24BE1-C6B8-4BD2-801D-471980922490}" srcOrd="1" destOrd="0" presId="urn:microsoft.com/office/officeart/2008/layout/HalfCircleOrganizationChart"/>
    <dgm:cxn modelId="{B817C84C-D677-41F7-8EC3-94BE5A45F79F}" type="presParOf" srcId="{12F49167-A126-44EF-8BA5-436A66590688}" destId="{7CF7D091-886D-4660-9B1E-66C098D43410}" srcOrd="2" destOrd="0" presId="urn:microsoft.com/office/officeart/2008/layout/HalfCircleOrganizationChart"/>
    <dgm:cxn modelId="{47F8D5A3-B38F-435F-9FB1-2E1B629ED461}" type="presParOf" srcId="{12F49167-A126-44EF-8BA5-436A66590688}" destId="{17A5464B-4735-4884-872A-DB4877F599D8}" srcOrd="3" destOrd="0" presId="urn:microsoft.com/office/officeart/2008/layout/HalfCircleOrganizationChart"/>
    <dgm:cxn modelId="{362654F5-1F7F-4027-AD8C-CB1BA7CF58B4}" type="presParOf" srcId="{F8D9D423-6123-4EFF-BB8B-914A384EC900}" destId="{F0780240-EB54-4901-BA47-3B064C69BBF4}" srcOrd="1" destOrd="0" presId="urn:microsoft.com/office/officeart/2008/layout/HalfCircleOrganizationChart"/>
    <dgm:cxn modelId="{67CE1A25-8728-4658-91F7-B68ECE5630F3}" type="presParOf" srcId="{F8D9D423-6123-4EFF-BB8B-914A384EC900}" destId="{96813FEA-3226-41B4-BA89-21989A13CD3F}" srcOrd="2" destOrd="0" presId="urn:microsoft.com/office/officeart/2008/layout/HalfCircleOrganizationChart"/>
    <dgm:cxn modelId="{CFF03527-6085-438E-B340-4044B6C36ECE}" type="presParOf" srcId="{D108AFDD-3B96-4931-8BF6-2581937C066D}" destId="{F851A8C6-2A38-4C86-A0A9-EE087485ACBF}" srcOrd="2" destOrd="0" presId="urn:microsoft.com/office/officeart/2008/layout/HalfCircleOrganizationChart"/>
    <dgm:cxn modelId="{5E1A205C-AAA7-4A8E-9B4C-B0899E9492F7}" type="presParOf" srcId="{D108AFDD-3B96-4931-8BF6-2581937C066D}" destId="{4E6875A9-6A6F-4748-9502-CA6B2D3F394F}" srcOrd="3" destOrd="0" presId="urn:microsoft.com/office/officeart/2008/layout/HalfCircleOrganizationChart"/>
    <dgm:cxn modelId="{FBACDED9-EB78-4214-9FEC-2BBCC82FE0FD}" type="presParOf" srcId="{4E6875A9-6A6F-4748-9502-CA6B2D3F394F}" destId="{383AC9D8-E988-4D66-83DC-1BB7FC9F83F5}" srcOrd="0" destOrd="0" presId="urn:microsoft.com/office/officeart/2008/layout/HalfCircleOrganizationChart"/>
    <dgm:cxn modelId="{521E765A-7608-43A2-86D9-A449CA525967}" type="presParOf" srcId="{383AC9D8-E988-4D66-83DC-1BB7FC9F83F5}" destId="{B8B8A110-1EB0-4224-B6CA-7B4F6F0933B5}" srcOrd="0" destOrd="0" presId="urn:microsoft.com/office/officeart/2008/layout/HalfCircleOrganizationChart"/>
    <dgm:cxn modelId="{D7AE90C0-D6DF-4BFC-8F35-679C9EB96365}" type="presParOf" srcId="{383AC9D8-E988-4D66-83DC-1BB7FC9F83F5}" destId="{25C7F49A-3360-49E4-B756-45C6DCD90B68}" srcOrd="1" destOrd="0" presId="urn:microsoft.com/office/officeart/2008/layout/HalfCircleOrganizationChart"/>
    <dgm:cxn modelId="{120E6F55-93A1-4855-BB97-C765728161E5}" type="presParOf" srcId="{383AC9D8-E988-4D66-83DC-1BB7FC9F83F5}" destId="{8C974675-1882-4F85-86CF-47C747C3A855}" srcOrd="2" destOrd="0" presId="urn:microsoft.com/office/officeart/2008/layout/HalfCircleOrganizationChart"/>
    <dgm:cxn modelId="{B5948B04-0383-49A7-95CD-791BEF4034EB}" type="presParOf" srcId="{383AC9D8-E988-4D66-83DC-1BB7FC9F83F5}" destId="{1A8760E7-09EF-4A8B-9C4B-22C2F4FAECE8}" srcOrd="3" destOrd="0" presId="urn:microsoft.com/office/officeart/2008/layout/HalfCircleOrganizationChart"/>
    <dgm:cxn modelId="{64AC3979-9B14-4588-87D2-FAEB58C45ED8}" type="presParOf" srcId="{4E6875A9-6A6F-4748-9502-CA6B2D3F394F}" destId="{602ED69D-5F35-472E-A953-CA876FBAEFD0}" srcOrd="1" destOrd="0" presId="urn:microsoft.com/office/officeart/2008/layout/HalfCircleOrganizationChart"/>
    <dgm:cxn modelId="{62826283-7401-40E1-8B4E-FD5F505A70B7}" type="presParOf" srcId="{4E6875A9-6A6F-4748-9502-CA6B2D3F394F}" destId="{12CA9E5D-DA34-416B-9A5A-A7323DFEE5F5}" srcOrd="2" destOrd="0" presId="urn:microsoft.com/office/officeart/2008/layout/HalfCircleOrganizationChart"/>
    <dgm:cxn modelId="{EFC5DDD4-E642-4955-8D7A-83E02849B73D}" type="presParOf" srcId="{12CA9E5D-DA34-416B-9A5A-A7323DFEE5F5}" destId="{3CAEE55E-CC1B-4F2D-B443-770C6F35EE5A}" srcOrd="0" destOrd="0" presId="urn:microsoft.com/office/officeart/2008/layout/HalfCircleOrganizationChart"/>
    <dgm:cxn modelId="{971BF02E-EB54-4500-B0C6-4D7D03F1D554}" type="presParOf" srcId="{12CA9E5D-DA34-416B-9A5A-A7323DFEE5F5}" destId="{FD04243C-C56F-476E-B8E6-8C2CCDACB2D3}" srcOrd="1" destOrd="0" presId="urn:microsoft.com/office/officeart/2008/layout/HalfCircleOrganizationChart"/>
    <dgm:cxn modelId="{C949CF04-A663-4D1E-8CD1-882E77BCB897}" type="presParOf" srcId="{FD04243C-C56F-476E-B8E6-8C2CCDACB2D3}" destId="{58D7EC27-47D8-4804-8B64-F6FA787E0E2A}" srcOrd="0" destOrd="0" presId="urn:microsoft.com/office/officeart/2008/layout/HalfCircleOrganizationChart"/>
    <dgm:cxn modelId="{D70E10FC-83FA-4308-B813-76D39B62D999}" type="presParOf" srcId="{58D7EC27-47D8-4804-8B64-F6FA787E0E2A}" destId="{F25A09A7-7024-4DCA-A8F7-C4D08F77AAAB}" srcOrd="0" destOrd="0" presId="urn:microsoft.com/office/officeart/2008/layout/HalfCircleOrganizationChart"/>
    <dgm:cxn modelId="{AD77F49B-DD47-45C1-8E37-56418483BF43}" type="presParOf" srcId="{58D7EC27-47D8-4804-8B64-F6FA787E0E2A}" destId="{C3ABBBF1-98DD-4548-9874-80316026DB31}" srcOrd="1" destOrd="0" presId="urn:microsoft.com/office/officeart/2008/layout/HalfCircleOrganizationChart"/>
    <dgm:cxn modelId="{97774DFF-A284-4BAB-A3A2-D916C37DF801}" type="presParOf" srcId="{58D7EC27-47D8-4804-8B64-F6FA787E0E2A}" destId="{22C96B80-4000-4A32-9468-53CFC7D5CC3C}" srcOrd="2" destOrd="0" presId="urn:microsoft.com/office/officeart/2008/layout/HalfCircleOrganizationChart"/>
    <dgm:cxn modelId="{081D75E3-784F-4742-9612-DE5990381F8B}" type="presParOf" srcId="{58D7EC27-47D8-4804-8B64-F6FA787E0E2A}" destId="{A5F60C54-FFC8-4C0B-896B-267CAE384220}" srcOrd="3" destOrd="0" presId="urn:microsoft.com/office/officeart/2008/layout/HalfCircleOrganizationChart"/>
    <dgm:cxn modelId="{D156E124-FC6C-40A4-B322-A10FAAE0044D}" type="presParOf" srcId="{FD04243C-C56F-476E-B8E6-8C2CCDACB2D3}" destId="{2F44F1D7-9A2B-4C55-848B-52EE0E215D7D}" srcOrd="1" destOrd="0" presId="urn:microsoft.com/office/officeart/2008/layout/HalfCircleOrganizationChart"/>
    <dgm:cxn modelId="{4C9CFF6A-8820-459D-912F-1DB368373852}" type="presParOf" srcId="{FD04243C-C56F-476E-B8E6-8C2CCDACB2D3}" destId="{760AC196-0049-495E-B575-D6FC26A67E9D}" srcOrd="2" destOrd="0" presId="urn:microsoft.com/office/officeart/2008/layout/HalfCircleOrganizationChart"/>
    <dgm:cxn modelId="{25175A60-8A2D-41FF-9054-02D0962D13E6}" type="presParOf" srcId="{12CA9E5D-DA34-416B-9A5A-A7323DFEE5F5}" destId="{092A6688-E178-426A-B50C-1A51C0D53413}" srcOrd="2" destOrd="0" presId="urn:microsoft.com/office/officeart/2008/layout/HalfCircleOrganizationChart"/>
    <dgm:cxn modelId="{DEFBF309-99FF-4C4A-951F-FC3D9A950C80}" type="presParOf" srcId="{12CA9E5D-DA34-416B-9A5A-A7323DFEE5F5}" destId="{F9154F79-0C50-4516-A826-5F0397EE8046}" srcOrd="3" destOrd="0" presId="urn:microsoft.com/office/officeart/2008/layout/HalfCircleOrganizationChart"/>
    <dgm:cxn modelId="{A2A6FE68-9122-4750-BABD-91BA15220BCC}" type="presParOf" srcId="{F9154F79-0C50-4516-A826-5F0397EE8046}" destId="{923227D5-3226-4B4C-9E91-F2F1B6C4E163}" srcOrd="0" destOrd="0" presId="urn:microsoft.com/office/officeart/2008/layout/HalfCircleOrganizationChart"/>
    <dgm:cxn modelId="{F7E2F511-92E7-4F18-B474-330B670C91A7}" type="presParOf" srcId="{923227D5-3226-4B4C-9E91-F2F1B6C4E163}" destId="{6CAAFDDB-2582-46EC-A7B4-D3F971CD7E78}" srcOrd="0" destOrd="0" presId="urn:microsoft.com/office/officeart/2008/layout/HalfCircleOrganizationChart"/>
    <dgm:cxn modelId="{35A323A4-20C0-4DBE-9A17-201D3BA0F638}" type="presParOf" srcId="{923227D5-3226-4B4C-9E91-F2F1B6C4E163}" destId="{A73162F5-AAF9-4EB6-A54D-0E15D06CC4A7}" srcOrd="1" destOrd="0" presId="urn:microsoft.com/office/officeart/2008/layout/HalfCircleOrganizationChart"/>
    <dgm:cxn modelId="{775BD4DB-8453-4E33-A1A1-3B9C2C5BE5EC}" type="presParOf" srcId="{923227D5-3226-4B4C-9E91-F2F1B6C4E163}" destId="{C928C93D-D8E0-4A5F-9A0A-FD2C35A0002B}" srcOrd="2" destOrd="0" presId="urn:microsoft.com/office/officeart/2008/layout/HalfCircleOrganizationChart"/>
    <dgm:cxn modelId="{45CBD86D-AF86-441B-821F-626F57FABDB0}" type="presParOf" srcId="{923227D5-3226-4B4C-9E91-F2F1B6C4E163}" destId="{CE3A8929-9D7C-475D-A0B6-EC97E4EE0D67}" srcOrd="3" destOrd="0" presId="urn:microsoft.com/office/officeart/2008/layout/HalfCircleOrganizationChart"/>
    <dgm:cxn modelId="{773C8CFB-4307-4EBB-BFF6-AC9680BA48E6}" type="presParOf" srcId="{F9154F79-0C50-4516-A826-5F0397EE8046}" destId="{48862780-D400-48DB-829C-4C1F697534AD}" srcOrd="1" destOrd="0" presId="urn:microsoft.com/office/officeart/2008/layout/HalfCircleOrganizationChart"/>
    <dgm:cxn modelId="{B28F7B0E-4FC5-41F4-AA1C-E6D0F58B157C}" type="presParOf" srcId="{F9154F79-0C50-4516-A826-5F0397EE8046}" destId="{A824BBEC-B0CF-4A6C-87F7-C911009AC27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0B29B2-77C5-4018-9172-E90658AABFB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3F5F3935-04CC-4061-9596-08019DE9025E}">
      <dgm:prSet phldrT="[Text]"/>
      <dgm:spPr/>
      <dgm:t>
        <a:bodyPr/>
        <a:lstStyle/>
        <a:p>
          <a:r>
            <a:rPr lang="en-IN" dirty="0"/>
            <a:t>Market</a:t>
          </a:r>
        </a:p>
      </dgm:t>
    </dgm:pt>
    <dgm:pt modelId="{B1C1E5BA-5E17-4F61-BBF6-155AB277AECA}" type="parTrans" cxnId="{52A1067E-D075-4D2E-BCD5-7F9F4F1C48F8}">
      <dgm:prSet/>
      <dgm:spPr/>
      <dgm:t>
        <a:bodyPr/>
        <a:lstStyle/>
        <a:p>
          <a:endParaRPr lang="en-IN"/>
        </a:p>
      </dgm:t>
    </dgm:pt>
    <dgm:pt modelId="{56A30FCF-6174-4258-902B-8D0B472BAC4D}" type="sibTrans" cxnId="{52A1067E-D075-4D2E-BCD5-7F9F4F1C48F8}">
      <dgm:prSet/>
      <dgm:spPr/>
      <dgm:t>
        <a:bodyPr/>
        <a:lstStyle/>
        <a:p>
          <a:endParaRPr lang="en-IN"/>
        </a:p>
      </dgm:t>
    </dgm:pt>
    <dgm:pt modelId="{831528C2-B96A-43D0-9705-D4B7C7C2C438}">
      <dgm:prSet phldrT="[Text]"/>
      <dgm:spPr/>
      <dgm:t>
        <a:bodyPr/>
        <a:lstStyle/>
        <a:p>
          <a:r>
            <a:rPr lang="en-IN" dirty="0"/>
            <a:t>Current Market Trend</a:t>
          </a:r>
        </a:p>
      </dgm:t>
    </dgm:pt>
    <dgm:pt modelId="{5298B858-71B4-42D2-8C36-FFCF4939C19E}" type="parTrans" cxnId="{43A2D610-59AB-4943-8F1A-19E91A39471A}">
      <dgm:prSet/>
      <dgm:spPr/>
      <dgm:t>
        <a:bodyPr/>
        <a:lstStyle/>
        <a:p>
          <a:endParaRPr lang="en-IN"/>
        </a:p>
      </dgm:t>
    </dgm:pt>
    <dgm:pt modelId="{8E9C0A52-5BD8-4B8D-81B8-B547A5F41A90}" type="sibTrans" cxnId="{43A2D610-59AB-4943-8F1A-19E91A39471A}">
      <dgm:prSet/>
      <dgm:spPr/>
      <dgm:t>
        <a:bodyPr/>
        <a:lstStyle/>
        <a:p>
          <a:endParaRPr lang="en-IN"/>
        </a:p>
      </dgm:t>
    </dgm:pt>
    <dgm:pt modelId="{0E1E7F49-BF36-4C50-92DE-70F44FD681DA}">
      <dgm:prSet phldrT="[Text]"/>
      <dgm:spPr/>
      <dgm:t>
        <a:bodyPr/>
        <a:lstStyle/>
        <a:p>
          <a:r>
            <a:rPr lang="en-IN" dirty="0"/>
            <a:t>Peer Comparison</a:t>
          </a:r>
        </a:p>
      </dgm:t>
    </dgm:pt>
    <dgm:pt modelId="{5D0371D8-8993-490E-A377-645326ABEF88}" type="parTrans" cxnId="{556FEFDA-7AD4-4DDD-94CA-86971A8587AF}">
      <dgm:prSet/>
      <dgm:spPr/>
      <dgm:t>
        <a:bodyPr/>
        <a:lstStyle/>
        <a:p>
          <a:endParaRPr lang="en-IN"/>
        </a:p>
      </dgm:t>
    </dgm:pt>
    <dgm:pt modelId="{145E8FAF-5C87-47AC-90BC-B6E4CB2C8818}" type="sibTrans" cxnId="{556FEFDA-7AD4-4DDD-94CA-86971A8587AF}">
      <dgm:prSet/>
      <dgm:spPr/>
      <dgm:t>
        <a:bodyPr/>
        <a:lstStyle/>
        <a:p>
          <a:endParaRPr lang="en-IN"/>
        </a:p>
      </dgm:t>
    </dgm:pt>
    <dgm:pt modelId="{1CF8BD75-A981-46B8-BAA5-141A6CC19D51}">
      <dgm:prSet phldrT="[Text]"/>
      <dgm:spPr/>
      <dgm:t>
        <a:bodyPr/>
        <a:lstStyle/>
        <a:p>
          <a:r>
            <a:rPr lang="en-IN" dirty="0"/>
            <a:t>Regulatory Requirement</a:t>
          </a:r>
        </a:p>
      </dgm:t>
    </dgm:pt>
    <dgm:pt modelId="{927C24E0-5C30-428F-96D7-673D0C5A7E48}" type="parTrans" cxnId="{A2DFA39E-E178-4418-B9BF-E39E4EE78451}">
      <dgm:prSet/>
      <dgm:spPr/>
      <dgm:t>
        <a:bodyPr/>
        <a:lstStyle/>
        <a:p>
          <a:endParaRPr lang="en-IN"/>
        </a:p>
      </dgm:t>
    </dgm:pt>
    <dgm:pt modelId="{E79D3366-6F17-465A-B9C6-8F335479FEFB}" type="sibTrans" cxnId="{A2DFA39E-E178-4418-B9BF-E39E4EE78451}">
      <dgm:prSet/>
      <dgm:spPr/>
      <dgm:t>
        <a:bodyPr/>
        <a:lstStyle/>
        <a:p>
          <a:endParaRPr lang="en-IN"/>
        </a:p>
      </dgm:t>
    </dgm:pt>
    <dgm:pt modelId="{0D0A3D12-CB9A-45BC-9B8D-E2D800ED7474}">
      <dgm:prSet phldrT="[Text]"/>
      <dgm:spPr/>
      <dgm:t>
        <a:bodyPr/>
        <a:lstStyle/>
        <a:p>
          <a:r>
            <a:rPr lang="en-IN" dirty="0"/>
            <a:t>Retention within the country</a:t>
          </a:r>
        </a:p>
      </dgm:t>
    </dgm:pt>
    <dgm:pt modelId="{4F41765D-6C0D-4FD2-8273-AEE049585E71}" type="parTrans" cxnId="{23C23E9A-4EB2-4C44-A146-12CB7512CBD2}">
      <dgm:prSet/>
      <dgm:spPr/>
      <dgm:t>
        <a:bodyPr/>
        <a:lstStyle/>
        <a:p>
          <a:endParaRPr lang="en-IN"/>
        </a:p>
      </dgm:t>
    </dgm:pt>
    <dgm:pt modelId="{87A7E2E0-1384-428D-950C-191083395131}" type="sibTrans" cxnId="{23C23E9A-4EB2-4C44-A146-12CB7512CBD2}">
      <dgm:prSet/>
      <dgm:spPr/>
      <dgm:t>
        <a:bodyPr/>
        <a:lstStyle/>
        <a:p>
          <a:endParaRPr lang="en-IN"/>
        </a:p>
      </dgm:t>
    </dgm:pt>
    <dgm:pt modelId="{A1C1B198-9E0F-45A7-B7B2-EFFF15073EB8}">
      <dgm:prSet phldrT="[Text]"/>
      <dgm:spPr/>
      <dgm:t>
        <a:bodyPr/>
        <a:lstStyle/>
        <a:p>
          <a:r>
            <a:rPr lang="en-IN" dirty="0"/>
            <a:t>International Placement</a:t>
          </a:r>
        </a:p>
      </dgm:t>
    </dgm:pt>
    <dgm:pt modelId="{208E607F-2450-4ECE-891B-94A8DF6165E7}" type="parTrans" cxnId="{ADDBDF49-C376-4CBB-8F8B-CC02808EDEC2}">
      <dgm:prSet/>
      <dgm:spPr/>
      <dgm:t>
        <a:bodyPr/>
        <a:lstStyle/>
        <a:p>
          <a:endParaRPr lang="en-IN"/>
        </a:p>
      </dgm:t>
    </dgm:pt>
    <dgm:pt modelId="{22794172-E6F9-4E51-90D9-4246CCDA1C38}" type="sibTrans" cxnId="{ADDBDF49-C376-4CBB-8F8B-CC02808EDEC2}">
      <dgm:prSet/>
      <dgm:spPr/>
      <dgm:t>
        <a:bodyPr/>
        <a:lstStyle/>
        <a:p>
          <a:endParaRPr lang="en-IN"/>
        </a:p>
      </dgm:t>
    </dgm:pt>
    <dgm:pt modelId="{E620AB72-4631-4319-99F2-B8B52A65DD8A}">
      <dgm:prSet phldrT="[Text]"/>
      <dgm:spPr/>
      <dgm:t>
        <a:bodyPr/>
        <a:lstStyle/>
        <a:p>
          <a:r>
            <a:rPr lang="en-IN" dirty="0"/>
            <a:t>How much to buy?</a:t>
          </a:r>
        </a:p>
      </dgm:t>
    </dgm:pt>
    <dgm:pt modelId="{497D9814-0004-4EB8-BC29-AA545C1E6DF6}" type="parTrans" cxnId="{752DB06B-1817-4112-9FB5-7079E76F24D2}">
      <dgm:prSet/>
      <dgm:spPr/>
      <dgm:t>
        <a:bodyPr/>
        <a:lstStyle/>
        <a:p>
          <a:endParaRPr lang="en-IN"/>
        </a:p>
      </dgm:t>
    </dgm:pt>
    <dgm:pt modelId="{C4786CA8-6FD7-4127-98AC-9536A33F94E1}" type="sibTrans" cxnId="{752DB06B-1817-4112-9FB5-7079E76F24D2}">
      <dgm:prSet/>
      <dgm:spPr/>
      <dgm:t>
        <a:bodyPr/>
        <a:lstStyle/>
        <a:p>
          <a:endParaRPr lang="en-IN"/>
        </a:p>
      </dgm:t>
    </dgm:pt>
    <dgm:pt modelId="{D75197BB-8E39-4B49-AB84-AFF700A010A8}">
      <dgm:prSet phldrT="[Text]"/>
      <dgm:spPr/>
      <dgm:t>
        <a:bodyPr/>
        <a:lstStyle/>
        <a:p>
          <a:r>
            <a:rPr lang="en-IN" dirty="0"/>
            <a:t>Retention</a:t>
          </a:r>
        </a:p>
      </dgm:t>
    </dgm:pt>
    <dgm:pt modelId="{0C867030-3415-43D7-8FAD-BC852671F3AF}" type="parTrans" cxnId="{25C84376-C862-4F7E-A6AD-A2CB952934FC}">
      <dgm:prSet/>
      <dgm:spPr/>
      <dgm:t>
        <a:bodyPr/>
        <a:lstStyle/>
        <a:p>
          <a:endParaRPr lang="en-IN"/>
        </a:p>
      </dgm:t>
    </dgm:pt>
    <dgm:pt modelId="{F75A56F2-4591-4402-B3D4-0E027A2591F5}" type="sibTrans" cxnId="{25C84376-C862-4F7E-A6AD-A2CB952934FC}">
      <dgm:prSet/>
      <dgm:spPr/>
      <dgm:t>
        <a:bodyPr/>
        <a:lstStyle/>
        <a:p>
          <a:endParaRPr lang="en-IN"/>
        </a:p>
      </dgm:t>
    </dgm:pt>
    <dgm:pt modelId="{B775207C-6611-4725-98F1-9D7FAB4F8E8E}">
      <dgm:prSet phldrT="[Text]"/>
      <dgm:spPr/>
      <dgm:t>
        <a:bodyPr/>
        <a:lstStyle/>
        <a:p>
          <a:r>
            <a:rPr lang="en-IN" dirty="0"/>
            <a:t>XL or QS/Surplus?</a:t>
          </a:r>
        </a:p>
      </dgm:t>
    </dgm:pt>
    <dgm:pt modelId="{FA5A984D-2252-4470-9374-7117F813890A}" type="parTrans" cxnId="{4D657D3D-FB18-4FB4-9323-F15668A02A02}">
      <dgm:prSet/>
      <dgm:spPr/>
      <dgm:t>
        <a:bodyPr/>
        <a:lstStyle/>
        <a:p>
          <a:endParaRPr lang="en-IN"/>
        </a:p>
      </dgm:t>
    </dgm:pt>
    <dgm:pt modelId="{6BBDEFD6-132E-4C4B-84E7-1535B4FAB9A2}" type="sibTrans" cxnId="{4D657D3D-FB18-4FB4-9323-F15668A02A02}">
      <dgm:prSet/>
      <dgm:spPr/>
      <dgm:t>
        <a:bodyPr/>
        <a:lstStyle/>
        <a:p>
          <a:endParaRPr lang="en-IN"/>
        </a:p>
      </dgm:t>
    </dgm:pt>
    <dgm:pt modelId="{B1AED558-47BB-4B3B-9895-51078839B987}">
      <dgm:prSet phldrT="[Text]"/>
      <dgm:spPr/>
      <dgm:t>
        <a:bodyPr/>
        <a:lstStyle/>
        <a:p>
          <a:r>
            <a:rPr lang="en-IN" dirty="0"/>
            <a:t>Administration</a:t>
          </a:r>
        </a:p>
      </dgm:t>
    </dgm:pt>
    <dgm:pt modelId="{CEA6B664-EAB8-4B41-AC48-55D93B7EB879}" type="parTrans" cxnId="{0300FFB9-ACC7-4ED1-83BE-10D3B10976BB}">
      <dgm:prSet/>
      <dgm:spPr/>
      <dgm:t>
        <a:bodyPr/>
        <a:lstStyle/>
        <a:p>
          <a:endParaRPr lang="en-IN"/>
        </a:p>
      </dgm:t>
    </dgm:pt>
    <dgm:pt modelId="{B2DB07DC-8E68-494E-A2DE-E5C509C89999}" type="sibTrans" cxnId="{0300FFB9-ACC7-4ED1-83BE-10D3B10976BB}">
      <dgm:prSet/>
      <dgm:spPr/>
      <dgm:t>
        <a:bodyPr/>
        <a:lstStyle/>
        <a:p>
          <a:endParaRPr lang="en-IN"/>
        </a:p>
      </dgm:t>
    </dgm:pt>
    <dgm:pt modelId="{BE37066D-2843-4B85-8447-48B660F311E7}">
      <dgm:prSet phldrT="[Text]"/>
      <dgm:spPr/>
      <dgm:t>
        <a:bodyPr/>
        <a:lstStyle/>
        <a:p>
          <a:r>
            <a:rPr lang="en-IN" dirty="0"/>
            <a:t>Simplify Admin Cost: </a:t>
          </a:r>
          <a:r>
            <a:rPr lang="en-IN" dirty="0" err="1"/>
            <a:t>Fac</a:t>
          </a:r>
          <a:r>
            <a:rPr lang="en-IN" dirty="0"/>
            <a:t> vs Treaty</a:t>
          </a:r>
        </a:p>
      </dgm:t>
    </dgm:pt>
    <dgm:pt modelId="{10BB2A73-8DE1-4AFB-9053-C6E7A4FAF64A}" type="parTrans" cxnId="{09212BAA-D467-4010-92C8-6519EA92DB1D}">
      <dgm:prSet/>
      <dgm:spPr/>
      <dgm:t>
        <a:bodyPr/>
        <a:lstStyle/>
        <a:p>
          <a:endParaRPr lang="en-IN"/>
        </a:p>
      </dgm:t>
    </dgm:pt>
    <dgm:pt modelId="{BE87EBF7-B99E-4F3F-B802-64275B9098AA}" type="sibTrans" cxnId="{09212BAA-D467-4010-92C8-6519EA92DB1D}">
      <dgm:prSet/>
      <dgm:spPr/>
      <dgm:t>
        <a:bodyPr/>
        <a:lstStyle/>
        <a:p>
          <a:endParaRPr lang="en-IN"/>
        </a:p>
      </dgm:t>
    </dgm:pt>
    <dgm:pt modelId="{25A6BCE7-E655-4C01-ADA4-3E71DB3B980B}">
      <dgm:prSet phldrT="[Text]"/>
      <dgm:spPr/>
      <dgm:t>
        <a:bodyPr/>
        <a:lstStyle/>
        <a:p>
          <a:r>
            <a:rPr lang="en-IN" dirty="0"/>
            <a:t>Develop adequate capacity at best possible cost</a:t>
          </a:r>
        </a:p>
      </dgm:t>
    </dgm:pt>
    <dgm:pt modelId="{7D73B3C4-0C4D-4E6D-A5BB-4DF6A954F462}" type="parTrans" cxnId="{7478E275-49F8-4D92-A5B9-51B91029B843}">
      <dgm:prSet/>
      <dgm:spPr/>
      <dgm:t>
        <a:bodyPr/>
        <a:lstStyle/>
        <a:p>
          <a:endParaRPr lang="en-IN"/>
        </a:p>
      </dgm:t>
    </dgm:pt>
    <dgm:pt modelId="{28D57515-6292-40A1-85C0-6C44FDD521BB}" type="sibTrans" cxnId="{7478E275-49F8-4D92-A5B9-51B91029B843}">
      <dgm:prSet/>
      <dgm:spPr/>
      <dgm:t>
        <a:bodyPr/>
        <a:lstStyle/>
        <a:p>
          <a:endParaRPr lang="en-IN"/>
        </a:p>
      </dgm:t>
    </dgm:pt>
    <dgm:pt modelId="{01D48B5F-A981-4987-A629-1DE4EBDE8816}">
      <dgm:prSet phldrT="[Text]"/>
      <dgm:spPr/>
      <dgm:t>
        <a:bodyPr/>
        <a:lstStyle/>
        <a:p>
          <a:r>
            <a:rPr lang="en-IN"/>
            <a:t>Solvency</a:t>
          </a:r>
          <a:endParaRPr lang="en-IN" dirty="0"/>
        </a:p>
      </dgm:t>
    </dgm:pt>
    <dgm:pt modelId="{709F5F9F-97F1-4CE6-A38B-FE42E023E926}" type="parTrans" cxnId="{1E64C38D-C7A4-437C-99DB-A8C73CF6FCE7}">
      <dgm:prSet/>
      <dgm:spPr/>
      <dgm:t>
        <a:bodyPr/>
        <a:lstStyle/>
        <a:p>
          <a:endParaRPr lang="en-IN"/>
        </a:p>
      </dgm:t>
    </dgm:pt>
    <dgm:pt modelId="{9073B93F-9FB1-42DF-BD5F-5D0C4448B49F}" type="sibTrans" cxnId="{1E64C38D-C7A4-437C-99DB-A8C73CF6FCE7}">
      <dgm:prSet/>
      <dgm:spPr/>
      <dgm:t>
        <a:bodyPr/>
        <a:lstStyle/>
        <a:p>
          <a:endParaRPr lang="en-IN"/>
        </a:p>
      </dgm:t>
    </dgm:pt>
    <dgm:pt modelId="{B4839A77-2EF9-40EA-9549-7D485AF914D6}">
      <dgm:prSet phldrT="[Text]"/>
      <dgm:spPr/>
      <dgm:t>
        <a:bodyPr/>
        <a:lstStyle/>
        <a:p>
          <a:r>
            <a:rPr lang="en-IN" dirty="0"/>
            <a:t>Theoretical</a:t>
          </a:r>
        </a:p>
      </dgm:t>
    </dgm:pt>
    <dgm:pt modelId="{EC829537-0CC9-4B78-80C9-6BCD4B1F049F}" type="parTrans" cxnId="{D0A0E2AD-A0A0-4573-BD8B-05C4B02FA8EF}">
      <dgm:prSet/>
      <dgm:spPr/>
      <dgm:t>
        <a:bodyPr/>
        <a:lstStyle/>
        <a:p>
          <a:endParaRPr lang="en-IN"/>
        </a:p>
      </dgm:t>
    </dgm:pt>
    <dgm:pt modelId="{310C452D-2A2B-4B44-B121-20272F6D4FBF}" type="sibTrans" cxnId="{D0A0E2AD-A0A0-4573-BD8B-05C4B02FA8EF}">
      <dgm:prSet/>
      <dgm:spPr/>
      <dgm:t>
        <a:bodyPr/>
        <a:lstStyle/>
        <a:p>
          <a:endParaRPr lang="en-IN"/>
        </a:p>
      </dgm:t>
    </dgm:pt>
    <dgm:pt modelId="{43096B2D-3ED8-4ED9-BBEF-68BD958EFA15}">
      <dgm:prSet phldrT="[Text]"/>
      <dgm:spPr/>
      <dgm:t>
        <a:bodyPr/>
        <a:lstStyle/>
        <a:p>
          <a:r>
            <a:rPr lang="en-IN" dirty="0"/>
            <a:t>Technical</a:t>
          </a:r>
        </a:p>
      </dgm:t>
    </dgm:pt>
    <dgm:pt modelId="{897AFE1E-B0BD-4644-9B24-8BA80D46B345}" type="parTrans" cxnId="{8EE2C2CF-11E7-49EA-9133-20080B59A578}">
      <dgm:prSet/>
      <dgm:spPr/>
      <dgm:t>
        <a:bodyPr/>
        <a:lstStyle/>
        <a:p>
          <a:endParaRPr lang="en-IN"/>
        </a:p>
      </dgm:t>
    </dgm:pt>
    <dgm:pt modelId="{7C7B124F-4C55-4308-AC2B-B429BF094B71}" type="sibTrans" cxnId="{8EE2C2CF-11E7-49EA-9133-20080B59A578}">
      <dgm:prSet/>
      <dgm:spPr/>
      <dgm:t>
        <a:bodyPr/>
        <a:lstStyle/>
        <a:p>
          <a:endParaRPr lang="en-IN"/>
        </a:p>
      </dgm:t>
    </dgm:pt>
    <dgm:pt modelId="{98BD5FF2-80B3-47DE-B2CD-CE438508D1DA}" type="pres">
      <dgm:prSet presAssocID="{980B29B2-77C5-4018-9172-E90658AABFB7}" presName="Name0" presStyleCnt="0">
        <dgm:presLayoutVars>
          <dgm:dir/>
          <dgm:animLvl val="lvl"/>
          <dgm:resizeHandles val="exact"/>
        </dgm:presLayoutVars>
      </dgm:prSet>
      <dgm:spPr/>
    </dgm:pt>
    <dgm:pt modelId="{8EBB6764-7432-4978-977E-737EEF6CB3E3}" type="pres">
      <dgm:prSet presAssocID="{3F5F3935-04CC-4061-9596-08019DE9025E}" presName="linNode" presStyleCnt="0"/>
      <dgm:spPr/>
    </dgm:pt>
    <dgm:pt modelId="{F5AE5F4E-F5C8-4BDF-B5CD-76F3A0710F92}" type="pres">
      <dgm:prSet presAssocID="{3F5F3935-04CC-4061-9596-08019DE9025E}" presName="parentText" presStyleLbl="node1" presStyleIdx="0" presStyleCnt="5">
        <dgm:presLayoutVars>
          <dgm:chMax val="1"/>
          <dgm:bulletEnabled val="1"/>
        </dgm:presLayoutVars>
      </dgm:prSet>
      <dgm:spPr/>
    </dgm:pt>
    <dgm:pt modelId="{1E163BC4-190B-4D88-BE53-09C1ABDF6F80}" type="pres">
      <dgm:prSet presAssocID="{3F5F3935-04CC-4061-9596-08019DE9025E}" presName="descendantText" presStyleLbl="alignAccFollowNode1" presStyleIdx="0" presStyleCnt="5">
        <dgm:presLayoutVars>
          <dgm:bulletEnabled val="1"/>
        </dgm:presLayoutVars>
      </dgm:prSet>
      <dgm:spPr/>
    </dgm:pt>
    <dgm:pt modelId="{C9D062C4-622B-4380-83E7-D961AD17307B}" type="pres">
      <dgm:prSet presAssocID="{56A30FCF-6174-4258-902B-8D0B472BAC4D}" presName="sp" presStyleCnt="0"/>
      <dgm:spPr/>
    </dgm:pt>
    <dgm:pt modelId="{DB1FF2D2-28EB-469D-AF5B-C5AF0F4B8E71}" type="pres">
      <dgm:prSet presAssocID="{1CF8BD75-A981-46B8-BAA5-141A6CC19D51}" presName="linNode" presStyleCnt="0"/>
      <dgm:spPr/>
    </dgm:pt>
    <dgm:pt modelId="{1842D6BE-38C3-48B5-B0F3-3201855EF18A}" type="pres">
      <dgm:prSet presAssocID="{1CF8BD75-A981-46B8-BAA5-141A6CC19D51}" presName="parentText" presStyleLbl="node1" presStyleIdx="1" presStyleCnt="5">
        <dgm:presLayoutVars>
          <dgm:chMax val="1"/>
          <dgm:bulletEnabled val="1"/>
        </dgm:presLayoutVars>
      </dgm:prSet>
      <dgm:spPr/>
    </dgm:pt>
    <dgm:pt modelId="{5DE0C643-8C59-4F8F-9D71-04D835DD1A79}" type="pres">
      <dgm:prSet presAssocID="{1CF8BD75-A981-46B8-BAA5-141A6CC19D51}" presName="descendantText" presStyleLbl="alignAccFollowNode1" presStyleIdx="1" presStyleCnt="5">
        <dgm:presLayoutVars>
          <dgm:bulletEnabled val="1"/>
        </dgm:presLayoutVars>
      </dgm:prSet>
      <dgm:spPr/>
    </dgm:pt>
    <dgm:pt modelId="{12CE6319-6BF6-40DB-B3D8-027691EF42B2}" type="pres">
      <dgm:prSet presAssocID="{E79D3366-6F17-465A-B9C6-8F335479FEFB}" presName="sp" presStyleCnt="0"/>
      <dgm:spPr/>
    </dgm:pt>
    <dgm:pt modelId="{DDC54DDE-88B1-47D9-AEDD-68EDEEFA5BC4}" type="pres">
      <dgm:prSet presAssocID="{E620AB72-4631-4319-99F2-B8B52A65DD8A}" presName="linNode" presStyleCnt="0"/>
      <dgm:spPr/>
    </dgm:pt>
    <dgm:pt modelId="{49E88B76-30C9-43E0-A3AE-1C2701580418}" type="pres">
      <dgm:prSet presAssocID="{E620AB72-4631-4319-99F2-B8B52A65DD8A}" presName="parentText" presStyleLbl="node1" presStyleIdx="2" presStyleCnt="5">
        <dgm:presLayoutVars>
          <dgm:chMax val="1"/>
          <dgm:bulletEnabled val="1"/>
        </dgm:presLayoutVars>
      </dgm:prSet>
      <dgm:spPr/>
    </dgm:pt>
    <dgm:pt modelId="{327F8F24-662E-403B-A802-5510C312AFEE}" type="pres">
      <dgm:prSet presAssocID="{E620AB72-4631-4319-99F2-B8B52A65DD8A}" presName="descendantText" presStyleLbl="alignAccFollowNode1" presStyleIdx="2" presStyleCnt="5">
        <dgm:presLayoutVars>
          <dgm:bulletEnabled val="1"/>
        </dgm:presLayoutVars>
      </dgm:prSet>
      <dgm:spPr/>
    </dgm:pt>
    <dgm:pt modelId="{7FF1D6B3-B777-4483-BCDD-A4C783D87049}" type="pres">
      <dgm:prSet presAssocID="{C4786CA8-6FD7-4127-98AC-9536A33F94E1}" presName="sp" presStyleCnt="0"/>
      <dgm:spPr/>
    </dgm:pt>
    <dgm:pt modelId="{D81C7629-64BC-4060-9A82-EA1DA8C9B57A}" type="pres">
      <dgm:prSet presAssocID="{01D48B5F-A981-4987-A629-1DE4EBDE8816}" presName="linNode" presStyleCnt="0"/>
      <dgm:spPr/>
    </dgm:pt>
    <dgm:pt modelId="{EA654ACF-1E00-4125-AF4C-1CF1E858A611}" type="pres">
      <dgm:prSet presAssocID="{01D48B5F-A981-4987-A629-1DE4EBDE8816}" presName="parentText" presStyleLbl="node1" presStyleIdx="3" presStyleCnt="5">
        <dgm:presLayoutVars>
          <dgm:chMax val="1"/>
          <dgm:bulletEnabled val="1"/>
        </dgm:presLayoutVars>
      </dgm:prSet>
      <dgm:spPr/>
    </dgm:pt>
    <dgm:pt modelId="{42ACCBA0-2A0D-4B01-B7AC-531D15592037}" type="pres">
      <dgm:prSet presAssocID="{01D48B5F-A981-4987-A629-1DE4EBDE8816}" presName="descendantText" presStyleLbl="alignAccFollowNode1" presStyleIdx="3" presStyleCnt="5">
        <dgm:presLayoutVars>
          <dgm:bulletEnabled val="1"/>
        </dgm:presLayoutVars>
      </dgm:prSet>
      <dgm:spPr/>
    </dgm:pt>
    <dgm:pt modelId="{2903D7AA-40D5-467E-8474-36269906A810}" type="pres">
      <dgm:prSet presAssocID="{9073B93F-9FB1-42DF-BD5F-5D0C4448B49F}" presName="sp" presStyleCnt="0"/>
      <dgm:spPr/>
    </dgm:pt>
    <dgm:pt modelId="{7EE2452E-4D24-42B3-873D-B3F837E93B7E}" type="pres">
      <dgm:prSet presAssocID="{B1AED558-47BB-4B3B-9895-51078839B987}" presName="linNode" presStyleCnt="0"/>
      <dgm:spPr/>
    </dgm:pt>
    <dgm:pt modelId="{564E80E4-EFF6-4359-B3F6-CDF8DBA1AF56}" type="pres">
      <dgm:prSet presAssocID="{B1AED558-47BB-4B3B-9895-51078839B987}" presName="parentText" presStyleLbl="node1" presStyleIdx="4" presStyleCnt="5">
        <dgm:presLayoutVars>
          <dgm:chMax val="1"/>
          <dgm:bulletEnabled val="1"/>
        </dgm:presLayoutVars>
      </dgm:prSet>
      <dgm:spPr/>
    </dgm:pt>
    <dgm:pt modelId="{178274E6-7037-4351-9A5C-1BCA7F97245C}" type="pres">
      <dgm:prSet presAssocID="{B1AED558-47BB-4B3B-9895-51078839B987}" presName="descendantText" presStyleLbl="alignAccFollowNode1" presStyleIdx="4" presStyleCnt="5">
        <dgm:presLayoutVars>
          <dgm:bulletEnabled val="1"/>
        </dgm:presLayoutVars>
      </dgm:prSet>
      <dgm:spPr/>
    </dgm:pt>
  </dgm:ptLst>
  <dgm:cxnLst>
    <dgm:cxn modelId="{43A2D610-59AB-4943-8F1A-19E91A39471A}" srcId="{3F5F3935-04CC-4061-9596-08019DE9025E}" destId="{831528C2-B96A-43D0-9705-D4B7C7C2C438}" srcOrd="0" destOrd="0" parTransId="{5298B858-71B4-42D2-8C36-FFCF4939C19E}" sibTransId="{8E9C0A52-5BD8-4B8D-81B8-B547A5F41A90}"/>
    <dgm:cxn modelId="{785BA321-115A-44F8-99B8-C5DA53CADFC5}" type="presOf" srcId="{3F5F3935-04CC-4061-9596-08019DE9025E}" destId="{F5AE5F4E-F5C8-4BDF-B5CD-76F3A0710F92}" srcOrd="0" destOrd="0" presId="urn:microsoft.com/office/officeart/2005/8/layout/vList5"/>
    <dgm:cxn modelId="{7057C82C-9F6C-4971-8A39-E0C62FFFAD64}" type="presOf" srcId="{B4839A77-2EF9-40EA-9549-7D485AF914D6}" destId="{42ACCBA0-2A0D-4B01-B7AC-531D15592037}" srcOrd="0" destOrd="0" presId="urn:microsoft.com/office/officeart/2005/8/layout/vList5"/>
    <dgm:cxn modelId="{0FBDBD33-27EA-4B3F-BD00-211FF7441BD1}" type="presOf" srcId="{BE37066D-2843-4B85-8447-48B660F311E7}" destId="{178274E6-7037-4351-9A5C-1BCA7F97245C}" srcOrd="0" destOrd="0" presId="urn:microsoft.com/office/officeart/2005/8/layout/vList5"/>
    <dgm:cxn modelId="{3A7E5534-3FAB-497A-868D-2098C67178C6}" type="presOf" srcId="{43096B2D-3ED8-4ED9-BBEF-68BD958EFA15}" destId="{42ACCBA0-2A0D-4B01-B7AC-531D15592037}" srcOrd="0" destOrd="1" presId="urn:microsoft.com/office/officeart/2005/8/layout/vList5"/>
    <dgm:cxn modelId="{4D657D3D-FB18-4FB4-9323-F15668A02A02}" srcId="{E620AB72-4631-4319-99F2-B8B52A65DD8A}" destId="{B775207C-6611-4725-98F1-9D7FAB4F8E8E}" srcOrd="1" destOrd="0" parTransId="{FA5A984D-2252-4470-9374-7117F813890A}" sibTransId="{6BBDEFD6-132E-4C4B-84E7-1535B4FAB9A2}"/>
    <dgm:cxn modelId="{33249642-7DCA-4D3A-83FA-9E85BFDEACEC}" type="presOf" srcId="{D75197BB-8E39-4B49-AB84-AFF700A010A8}" destId="{327F8F24-662E-403B-A802-5510C312AFEE}" srcOrd="0" destOrd="0" presId="urn:microsoft.com/office/officeart/2005/8/layout/vList5"/>
    <dgm:cxn modelId="{20F7FF45-BD43-48E4-B995-761393CA57A7}" type="presOf" srcId="{A1C1B198-9E0F-45A7-B7B2-EFFF15073EB8}" destId="{5DE0C643-8C59-4F8F-9D71-04D835DD1A79}" srcOrd="0" destOrd="1" presId="urn:microsoft.com/office/officeart/2005/8/layout/vList5"/>
    <dgm:cxn modelId="{AC631047-01ED-4F58-AD4A-16A5711E0D97}" type="presOf" srcId="{980B29B2-77C5-4018-9172-E90658AABFB7}" destId="{98BD5FF2-80B3-47DE-B2CD-CE438508D1DA}" srcOrd="0" destOrd="0" presId="urn:microsoft.com/office/officeart/2005/8/layout/vList5"/>
    <dgm:cxn modelId="{2CEA8768-32A3-4AA5-B537-DD5927AB2F83}" type="presOf" srcId="{B1AED558-47BB-4B3B-9895-51078839B987}" destId="{564E80E4-EFF6-4359-B3F6-CDF8DBA1AF56}" srcOrd="0" destOrd="0" presId="urn:microsoft.com/office/officeart/2005/8/layout/vList5"/>
    <dgm:cxn modelId="{ADDBDF49-C376-4CBB-8F8B-CC02808EDEC2}" srcId="{1CF8BD75-A981-46B8-BAA5-141A6CC19D51}" destId="{A1C1B198-9E0F-45A7-B7B2-EFFF15073EB8}" srcOrd="1" destOrd="0" parTransId="{208E607F-2450-4ECE-891B-94A8DF6165E7}" sibTransId="{22794172-E6F9-4E51-90D9-4246CCDA1C38}"/>
    <dgm:cxn modelId="{752DB06B-1817-4112-9FB5-7079E76F24D2}" srcId="{980B29B2-77C5-4018-9172-E90658AABFB7}" destId="{E620AB72-4631-4319-99F2-B8B52A65DD8A}" srcOrd="2" destOrd="0" parTransId="{497D9814-0004-4EB8-BC29-AA545C1E6DF6}" sibTransId="{C4786CA8-6FD7-4127-98AC-9536A33F94E1}"/>
    <dgm:cxn modelId="{7478E275-49F8-4D92-A5B9-51B91029B843}" srcId="{B1AED558-47BB-4B3B-9895-51078839B987}" destId="{25A6BCE7-E655-4C01-ADA4-3E71DB3B980B}" srcOrd="1" destOrd="0" parTransId="{7D73B3C4-0C4D-4E6D-A5BB-4DF6A954F462}" sibTransId="{28D57515-6292-40A1-85C0-6C44FDD521BB}"/>
    <dgm:cxn modelId="{25C84376-C862-4F7E-A6AD-A2CB952934FC}" srcId="{E620AB72-4631-4319-99F2-B8B52A65DD8A}" destId="{D75197BB-8E39-4B49-AB84-AFF700A010A8}" srcOrd="0" destOrd="0" parTransId="{0C867030-3415-43D7-8FAD-BC852671F3AF}" sibTransId="{F75A56F2-4591-4402-B3D4-0E027A2591F5}"/>
    <dgm:cxn modelId="{B0FB8E7B-EA22-4731-9BE4-9946B2C6694F}" type="presOf" srcId="{25A6BCE7-E655-4C01-ADA4-3E71DB3B980B}" destId="{178274E6-7037-4351-9A5C-1BCA7F97245C}" srcOrd="0" destOrd="1" presId="urn:microsoft.com/office/officeart/2005/8/layout/vList5"/>
    <dgm:cxn modelId="{52A1067E-D075-4D2E-BCD5-7F9F4F1C48F8}" srcId="{980B29B2-77C5-4018-9172-E90658AABFB7}" destId="{3F5F3935-04CC-4061-9596-08019DE9025E}" srcOrd="0" destOrd="0" parTransId="{B1C1E5BA-5E17-4F61-BBF6-155AB277AECA}" sibTransId="{56A30FCF-6174-4258-902B-8D0B472BAC4D}"/>
    <dgm:cxn modelId="{1E64C38D-C7A4-437C-99DB-A8C73CF6FCE7}" srcId="{980B29B2-77C5-4018-9172-E90658AABFB7}" destId="{01D48B5F-A981-4987-A629-1DE4EBDE8816}" srcOrd="3" destOrd="0" parTransId="{709F5F9F-97F1-4CE6-A38B-FE42E023E926}" sibTransId="{9073B93F-9FB1-42DF-BD5F-5D0C4448B49F}"/>
    <dgm:cxn modelId="{23C23E9A-4EB2-4C44-A146-12CB7512CBD2}" srcId="{1CF8BD75-A981-46B8-BAA5-141A6CC19D51}" destId="{0D0A3D12-CB9A-45BC-9B8D-E2D800ED7474}" srcOrd="0" destOrd="0" parTransId="{4F41765D-6C0D-4FD2-8273-AEE049585E71}" sibTransId="{87A7E2E0-1384-428D-950C-191083395131}"/>
    <dgm:cxn modelId="{A2DFA39E-E178-4418-B9BF-E39E4EE78451}" srcId="{980B29B2-77C5-4018-9172-E90658AABFB7}" destId="{1CF8BD75-A981-46B8-BAA5-141A6CC19D51}" srcOrd="1" destOrd="0" parTransId="{927C24E0-5C30-428F-96D7-673D0C5A7E48}" sibTransId="{E79D3366-6F17-465A-B9C6-8F335479FEFB}"/>
    <dgm:cxn modelId="{9DEDA1A0-6E53-4F82-BC80-BC1E861E9C4F}" type="presOf" srcId="{831528C2-B96A-43D0-9705-D4B7C7C2C438}" destId="{1E163BC4-190B-4D88-BE53-09C1ABDF6F80}" srcOrd="0" destOrd="0" presId="urn:microsoft.com/office/officeart/2005/8/layout/vList5"/>
    <dgm:cxn modelId="{6F3283A2-D696-43BC-935F-C90F187F0712}" type="presOf" srcId="{01D48B5F-A981-4987-A629-1DE4EBDE8816}" destId="{EA654ACF-1E00-4125-AF4C-1CF1E858A611}" srcOrd="0" destOrd="0" presId="urn:microsoft.com/office/officeart/2005/8/layout/vList5"/>
    <dgm:cxn modelId="{09212BAA-D467-4010-92C8-6519EA92DB1D}" srcId="{B1AED558-47BB-4B3B-9895-51078839B987}" destId="{BE37066D-2843-4B85-8447-48B660F311E7}" srcOrd="0" destOrd="0" parTransId="{10BB2A73-8DE1-4AFB-9053-C6E7A4FAF64A}" sibTransId="{BE87EBF7-B99E-4F3F-B802-64275B9098AA}"/>
    <dgm:cxn modelId="{774CD9AD-B175-484A-8646-207740982B2B}" type="presOf" srcId="{0D0A3D12-CB9A-45BC-9B8D-E2D800ED7474}" destId="{5DE0C643-8C59-4F8F-9D71-04D835DD1A79}" srcOrd="0" destOrd="0" presId="urn:microsoft.com/office/officeart/2005/8/layout/vList5"/>
    <dgm:cxn modelId="{D0A0E2AD-A0A0-4573-BD8B-05C4B02FA8EF}" srcId="{01D48B5F-A981-4987-A629-1DE4EBDE8816}" destId="{B4839A77-2EF9-40EA-9549-7D485AF914D6}" srcOrd="0" destOrd="0" parTransId="{EC829537-0CC9-4B78-80C9-6BCD4B1F049F}" sibTransId="{310C452D-2A2B-4B44-B121-20272F6D4FBF}"/>
    <dgm:cxn modelId="{E2623DAF-0054-4FBA-B07B-8F83DC051E37}" type="presOf" srcId="{E620AB72-4631-4319-99F2-B8B52A65DD8A}" destId="{49E88B76-30C9-43E0-A3AE-1C2701580418}" srcOrd="0" destOrd="0" presId="urn:microsoft.com/office/officeart/2005/8/layout/vList5"/>
    <dgm:cxn modelId="{0300FFB9-ACC7-4ED1-83BE-10D3B10976BB}" srcId="{980B29B2-77C5-4018-9172-E90658AABFB7}" destId="{B1AED558-47BB-4B3B-9895-51078839B987}" srcOrd="4" destOrd="0" parTransId="{CEA6B664-EAB8-4B41-AC48-55D93B7EB879}" sibTransId="{B2DB07DC-8E68-494E-A2DE-E5C509C89999}"/>
    <dgm:cxn modelId="{8EE2C2CF-11E7-49EA-9133-20080B59A578}" srcId="{01D48B5F-A981-4987-A629-1DE4EBDE8816}" destId="{43096B2D-3ED8-4ED9-BBEF-68BD958EFA15}" srcOrd="1" destOrd="0" parTransId="{897AFE1E-B0BD-4644-9B24-8BA80D46B345}" sibTransId="{7C7B124F-4C55-4308-AC2B-B429BF094B71}"/>
    <dgm:cxn modelId="{556FEFDA-7AD4-4DDD-94CA-86971A8587AF}" srcId="{3F5F3935-04CC-4061-9596-08019DE9025E}" destId="{0E1E7F49-BF36-4C50-92DE-70F44FD681DA}" srcOrd="1" destOrd="0" parTransId="{5D0371D8-8993-490E-A377-645326ABEF88}" sibTransId="{145E8FAF-5C87-47AC-90BC-B6E4CB2C8818}"/>
    <dgm:cxn modelId="{DB3B62ED-8C05-40F5-AF71-358CB30457BB}" type="presOf" srcId="{B775207C-6611-4725-98F1-9D7FAB4F8E8E}" destId="{327F8F24-662E-403B-A802-5510C312AFEE}" srcOrd="0" destOrd="1" presId="urn:microsoft.com/office/officeart/2005/8/layout/vList5"/>
    <dgm:cxn modelId="{04FB51F6-E920-430E-A1B9-5CB88BD4D724}" type="presOf" srcId="{1CF8BD75-A981-46B8-BAA5-141A6CC19D51}" destId="{1842D6BE-38C3-48B5-B0F3-3201855EF18A}" srcOrd="0" destOrd="0" presId="urn:microsoft.com/office/officeart/2005/8/layout/vList5"/>
    <dgm:cxn modelId="{8F421BF9-8773-4099-8346-8CC051279508}" type="presOf" srcId="{0E1E7F49-BF36-4C50-92DE-70F44FD681DA}" destId="{1E163BC4-190B-4D88-BE53-09C1ABDF6F80}" srcOrd="0" destOrd="1" presId="urn:microsoft.com/office/officeart/2005/8/layout/vList5"/>
    <dgm:cxn modelId="{A3355CC4-AECB-40D7-A40F-F9D6AD249FE5}" type="presParOf" srcId="{98BD5FF2-80B3-47DE-B2CD-CE438508D1DA}" destId="{8EBB6764-7432-4978-977E-737EEF6CB3E3}" srcOrd="0" destOrd="0" presId="urn:microsoft.com/office/officeart/2005/8/layout/vList5"/>
    <dgm:cxn modelId="{A6571145-906F-44D9-A9F3-53BD24E493BB}" type="presParOf" srcId="{8EBB6764-7432-4978-977E-737EEF6CB3E3}" destId="{F5AE5F4E-F5C8-4BDF-B5CD-76F3A0710F92}" srcOrd="0" destOrd="0" presId="urn:microsoft.com/office/officeart/2005/8/layout/vList5"/>
    <dgm:cxn modelId="{42A5ED9C-3B75-4B5C-8115-BF9A475EFA86}" type="presParOf" srcId="{8EBB6764-7432-4978-977E-737EEF6CB3E3}" destId="{1E163BC4-190B-4D88-BE53-09C1ABDF6F80}" srcOrd="1" destOrd="0" presId="urn:microsoft.com/office/officeart/2005/8/layout/vList5"/>
    <dgm:cxn modelId="{8B7B286F-C9F8-4370-9FA9-028FBAE82E40}" type="presParOf" srcId="{98BD5FF2-80B3-47DE-B2CD-CE438508D1DA}" destId="{C9D062C4-622B-4380-83E7-D961AD17307B}" srcOrd="1" destOrd="0" presId="urn:microsoft.com/office/officeart/2005/8/layout/vList5"/>
    <dgm:cxn modelId="{B4752435-AF66-48F6-A360-B4CF928FCA39}" type="presParOf" srcId="{98BD5FF2-80B3-47DE-B2CD-CE438508D1DA}" destId="{DB1FF2D2-28EB-469D-AF5B-C5AF0F4B8E71}" srcOrd="2" destOrd="0" presId="urn:microsoft.com/office/officeart/2005/8/layout/vList5"/>
    <dgm:cxn modelId="{68C99227-A6D0-4F17-89F4-F3D97356D83C}" type="presParOf" srcId="{DB1FF2D2-28EB-469D-AF5B-C5AF0F4B8E71}" destId="{1842D6BE-38C3-48B5-B0F3-3201855EF18A}" srcOrd="0" destOrd="0" presId="urn:microsoft.com/office/officeart/2005/8/layout/vList5"/>
    <dgm:cxn modelId="{2D8CCD78-F8B2-4D48-A4E5-68D7C565A32E}" type="presParOf" srcId="{DB1FF2D2-28EB-469D-AF5B-C5AF0F4B8E71}" destId="{5DE0C643-8C59-4F8F-9D71-04D835DD1A79}" srcOrd="1" destOrd="0" presId="urn:microsoft.com/office/officeart/2005/8/layout/vList5"/>
    <dgm:cxn modelId="{5B62B068-821D-461C-8137-ADA057A36354}" type="presParOf" srcId="{98BD5FF2-80B3-47DE-B2CD-CE438508D1DA}" destId="{12CE6319-6BF6-40DB-B3D8-027691EF42B2}" srcOrd="3" destOrd="0" presId="urn:microsoft.com/office/officeart/2005/8/layout/vList5"/>
    <dgm:cxn modelId="{6E46849A-5380-4879-B4A0-15C8F3851925}" type="presParOf" srcId="{98BD5FF2-80B3-47DE-B2CD-CE438508D1DA}" destId="{DDC54DDE-88B1-47D9-AEDD-68EDEEFA5BC4}" srcOrd="4" destOrd="0" presId="urn:microsoft.com/office/officeart/2005/8/layout/vList5"/>
    <dgm:cxn modelId="{539BC444-0451-43C3-A0CE-E58D5899E500}" type="presParOf" srcId="{DDC54DDE-88B1-47D9-AEDD-68EDEEFA5BC4}" destId="{49E88B76-30C9-43E0-A3AE-1C2701580418}" srcOrd="0" destOrd="0" presId="urn:microsoft.com/office/officeart/2005/8/layout/vList5"/>
    <dgm:cxn modelId="{D2041DED-CE75-44EC-ABD8-7D677739769F}" type="presParOf" srcId="{DDC54DDE-88B1-47D9-AEDD-68EDEEFA5BC4}" destId="{327F8F24-662E-403B-A802-5510C312AFEE}" srcOrd="1" destOrd="0" presId="urn:microsoft.com/office/officeart/2005/8/layout/vList5"/>
    <dgm:cxn modelId="{AF1E1CF7-429B-4553-ADE4-7A5807D3450A}" type="presParOf" srcId="{98BD5FF2-80B3-47DE-B2CD-CE438508D1DA}" destId="{7FF1D6B3-B777-4483-BCDD-A4C783D87049}" srcOrd="5" destOrd="0" presId="urn:microsoft.com/office/officeart/2005/8/layout/vList5"/>
    <dgm:cxn modelId="{1ECEB69E-B1D0-4DFB-8668-709CD2A7556A}" type="presParOf" srcId="{98BD5FF2-80B3-47DE-B2CD-CE438508D1DA}" destId="{D81C7629-64BC-4060-9A82-EA1DA8C9B57A}" srcOrd="6" destOrd="0" presId="urn:microsoft.com/office/officeart/2005/8/layout/vList5"/>
    <dgm:cxn modelId="{3AF8FD3F-05F4-42BA-937B-CC06294C707E}" type="presParOf" srcId="{D81C7629-64BC-4060-9A82-EA1DA8C9B57A}" destId="{EA654ACF-1E00-4125-AF4C-1CF1E858A611}" srcOrd="0" destOrd="0" presId="urn:microsoft.com/office/officeart/2005/8/layout/vList5"/>
    <dgm:cxn modelId="{AF66AB03-B402-4328-B2C9-0F76A63E3835}" type="presParOf" srcId="{D81C7629-64BC-4060-9A82-EA1DA8C9B57A}" destId="{42ACCBA0-2A0D-4B01-B7AC-531D15592037}" srcOrd="1" destOrd="0" presId="urn:microsoft.com/office/officeart/2005/8/layout/vList5"/>
    <dgm:cxn modelId="{1F728171-5131-406A-A18F-718E12571D1A}" type="presParOf" srcId="{98BD5FF2-80B3-47DE-B2CD-CE438508D1DA}" destId="{2903D7AA-40D5-467E-8474-36269906A810}" srcOrd="7" destOrd="0" presId="urn:microsoft.com/office/officeart/2005/8/layout/vList5"/>
    <dgm:cxn modelId="{D8B6B89E-637A-4274-B5EB-F4952AE5FAB9}" type="presParOf" srcId="{98BD5FF2-80B3-47DE-B2CD-CE438508D1DA}" destId="{7EE2452E-4D24-42B3-873D-B3F837E93B7E}" srcOrd="8" destOrd="0" presId="urn:microsoft.com/office/officeart/2005/8/layout/vList5"/>
    <dgm:cxn modelId="{C2AFEFFF-4820-476C-837B-6A4A859178FD}" type="presParOf" srcId="{7EE2452E-4D24-42B3-873D-B3F837E93B7E}" destId="{564E80E4-EFF6-4359-B3F6-CDF8DBA1AF56}" srcOrd="0" destOrd="0" presId="urn:microsoft.com/office/officeart/2005/8/layout/vList5"/>
    <dgm:cxn modelId="{D60C16AA-62DD-4591-B464-E475BC5B5BE9}" type="presParOf" srcId="{7EE2452E-4D24-42B3-873D-B3F837E93B7E}" destId="{178274E6-7037-4351-9A5C-1BCA7F97245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0689AA-054B-4B90-9C23-ACE943AC5C57}"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en-IN"/>
        </a:p>
      </dgm:t>
    </dgm:pt>
    <dgm:pt modelId="{E424D34F-BE0C-4CA4-B65B-AC5C3DE4DFB8}">
      <dgm:prSet phldrT="[Text]"/>
      <dgm:spPr/>
      <dgm:t>
        <a:bodyPr/>
        <a:lstStyle/>
        <a:p>
          <a:r>
            <a:rPr lang="en-IN" dirty="0"/>
            <a:t>RETENTION</a:t>
          </a:r>
        </a:p>
      </dgm:t>
    </dgm:pt>
    <dgm:pt modelId="{D17DF796-6822-42F7-8B6F-AC3738C3F83B}" type="parTrans" cxnId="{11276021-2D6A-4550-84C4-2EF4A40BFC91}">
      <dgm:prSet/>
      <dgm:spPr/>
      <dgm:t>
        <a:bodyPr/>
        <a:lstStyle/>
        <a:p>
          <a:endParaRPr lang="en-IN"/>
        </a:p>
      </dgm:t>
    </dgm:pt>
    <dgm:pt modelId="{E81398B1-495D-40AD-9714-AA4F5A0390C2}" type="sibTrans" cxnId="{11276021-2D6A-4550-84C4-2EF4A40BFC91}">
      <dgm:prSet/>
      <dgm:spPr/>
      <dgm:t>
        <a:bodyPr/>
        <a:lstStyle/>
        <a:p>
          <a:endParaRPr lang="en-IN"/>
        </a:p>
      </dgm:t>
    </dgm:pt>
    <dgm:pt modelId="{035E4F92-99F0-4721-B7A2-0C32582F13AD}">
      <dgm:prSet phldrT="[Text]"/>
      <dgm:spPr/>
      <dgm:t>
        <a:bodyPr/>
        <a:lstStyle/>
        <a:p>
          <a:r>
            <a:rPr lang="en-IN" dirty="0"/>
            <a:t>How much can you bear?</a:t>
          </a:r>
        </a:p>
      </dgm:t>
    </dgm:pt>
    <dgm:pt modelId="{294DA7F2-0C85-4BB8-BB32-79E6294BAF41}" type="parTrans" cxnId="{8C9F507B-CCA3-4B34-8E31-711FDE8C1BAA}">
      <dgm:prSet/>
      <dgm:spPr/>
      <dgm:t>
        <a:bodyPr/>
        <a:lstStyle/>
        <a:p>
          <a:endParaRPr lang="en-IN"/>
        </a:p>
      </dgm:t>
    </dgm:pt>
    <dgm:pt modelId="{26E4F50C-599A-43FA-8E90-A2027EA47719}" type="sibTrans" cxnId="{8C9F507B-CCA3-4B34-8E31-711FDE8C1BAA}">
      <dgm:prSet/>
      <dgm:spPr/>
      <dgm:t>
        <a:bodyPr/>
        <a:lstStyle/>
        <a:p>
          <a:endParaRPr lang="en-IN"/>
        </a:p>
      </dgm:t>
    </dgm:pt>
    <dgm:pt modelId="{B8D7F511-DDDA-4784-9735-4902C8043D08}">
      <dgm:prSet phldrT="[Text]"/>
      <dgm:spPr/>
      <dgm:t>
        <a:bodyPr/>
        <a:lstStyle/>
        <a:p>
          <a:r>
            <a:rPr lang="en-IN" dirty="0"/>
            <a:t>RI CAPACITY</a:t>
          </a:r>
        </a:p>
      </dgm:t>
    </dgm:pt>
    <dgm:pt modelId="{71E6F6D4-7799-44A2-8E60-3E1D9273890F}" type="parTrans" cxnId="{E0383F00-BBB3-4F95-A185-EDF20C6534B8}">
      <dgm:prSet/>
      <dgm:spPr/>
      <dgm:t>
        <a:bodyPr/>
        <a:lstStyle/>
        <a:p>
          <a:endParaRPr lang="en-IN"/>
        </a:p>
      </dgm:t>
    </dgm:pt>
    <dgm:pt modelId="{2E62116A-768E-47EF-958F-636A2CA8C62A}" type="sibTrans" cxnId="{E0383F00-BBB3-4F95-A185-EDF20C6534B8}">
      <dgm:prSet/>
      <dgm:spPr/>
      <dgm:t>
        <a:bodyPr/>
        <a:lstStyle/>
        <a:p>
          <a:endParaRPr lang="en-IN"/>
        </a:p>
      </dgm:t>
    </dgm:pt>
    <dgm:pt modelId="{5F3830BF-5F86-4384-A230-EACACDED96CD}">
      <dgm:prSet phldrT="[Text]"/>
      <dgm:spPr/>
      <dgm:t>
        <a:bodyPr/>
        <a:lstStyle/>
        <a:p>
          <a:r>
            <a:rPr lang="en-IN" dirty="0"/>
            <a:t>How much do you want?</a:t>
          </a:r>
        </a:p>
      </dgm:t>
    </dgm:pt>
    <dgm:pt modelId="{E35CAB57-9A74-4264-B119-3D59D4E9E319}" type="parTrans" cxnId="{7A95F3C0-CC0A-4C88-AEBC-DD011DEB2A42}">
      <dgm:prSet/>
      <dgm:spPr/>
      <dgm:t>
        <a:bodyPr/>
        <a:lstStyle/>
        <a:p>
          <a:endParaRPr lang="en-IN"/>
        </a:p>
      </dgm:t>
    </dgm:pt>
    <dgm:pt modelId="{0E8C6B7F-8CBE-40BE-96AE-B32E4A5B0239}" type="sibTrans" cxnId="{7A95F3C0-CC0A-4C88-AEBC-DD011DEB2A42}">
      <dgm:prSet/>
      <dgm:spPr/>
      <dgm:t>
        <a:bodyPr/>
        <a:lstStyle/>
        <a:p>
          <a:endParaRPr lang="en-IN"/>
        </a:p>
      </dgm:t>
    </dgm:pt>
    <dgm:pt modelId="{99EBAF32-3F09-4B92-855B-4C1B370E3085}">
      <dgm:prSet phldrT="[Text]"/>
      <dgm:spPr/>
      <dgm:t>
        <a:bodyPr/>
        <a:lstStyle/>
        <a:p>
          <a:r>
            <a:rPr lang="en-IN" dirty="0"/>
            <a:t>STATISTICS</a:t>
          </a:r>
        </a:p>
      </dgm:t>
    </dgm:pt>
    <dgm:pt modelId="{9AF244DD-7EF6-4369-A706-4FFF60FF21D9}" type="parTrans" cxnId="{3020E406-EF77-413A-BFC2-F56324632B6F}">
      <dgm:prSet/>
      <dgm:spPr/>
      <dgm:t>
        <a:bodyPr/>
        <a:lstStyle/>
        <a:p>
          <a:endParaRPr lang="en-IN"/>
        </a:p>
      </dgm:t>
    </dgm:pt>
    <dgm:pt modelId="{0E7CEBC3-ED13-4781-921F-CA67E2DA5E60}" type="sibTrans" cxnId="{3020E406-EF77-413A-BFC2-F56324632B6F}">
      <dgm:prSet/>
      <dgm:spPr/>
      <dgm:t>
        <a:bodyPr/>
        <a:lstStyle/>
        <a:p>
          <a:endParaRPr lang="en-IN"/>
        </a:p>
      </dgm:t>
    </dgm:pt>
    <dgm:pt modelId="{FEB800D6-A314-4E22-9470-A0F8E566214B}">
      <dgm:prSet phldrT="[Text]"/>
      <dgm:spPr/>
      <dgm:t>
        <a:bodyPr/>
        <a:lstStyle/>
        <a:p>
          <a:r>
            <a:rPr lang="en-IN" dirty="0"/>
            <a:t>The numbers to provide for getting capacity</a:t>
          </a:r>
        </a:p>
      </dgm:t>
    </dgm:pt>
    <dgm:pt modelId="{C0609BF2-5337-4016-BD78-8A711DECF65B}" type="parTrans" cxnId="{E3C2BE6B-B78D-47E3-A89B-C9938718FF3F}">
      <dgm:prSet/>
      <dgm:spPr/>
      <dgm:t>
        <a:bodyPr/>
        <a:lstStyle/>
        <a:p>
          <a:endParaRPr lang="en-IN"/>
        </a:p>
      </dgm:t>
    </dgm:pt>
    <dgm:pt modelId="{8EF2BAE2-13DD-4B91-B2F2-77EB127B8680}" type="sibTrans" cxnId="{E3C2BE6B-B78D-47E3-A89B-C9938718FF3F}">
      <dgm:prSet/>
      <dgm:spPr/>
      <dgm:t>
        <a:bodyPr/>
        <a:lstStyle/>
        <a:p>
          <a:endParaRPr lang="en-IN"/>
        </a:p>
      </dgm:t>
    </dgm:pt>
    <dgm:pt modelId="{0A036A2A-4819-432B-B292-101B7D4CD5D8}">
      <dgm:prSet phldrT="[Text]"/>
      <dgm:spPr/>
      <dgm:t>
        <a:bodyPr/>
        <a:lstStyle/>
        <a:p>
          <a:r>
            <a:rPr lang="en-IN" dirty="0"/>
            <a:t>COST</a:t>
          </a:r>
        </a:p>
      </dgm:t>
    </dgm:pt>
    <dgm:pt modelId="{5C83AB1C-474F-421C-ABA2-322BB37AFC4B}" type="parTrans" cxnId="{F3A574FA-3911-49E6-B011-A01C1AF6D2E6}">
      <dgm:prSet/>
      <dgm:spPr/>
      <dgm:t>
        <a:bodyPr/>
        <a:lstStyle/>
        <a:p>
          <a:endParaRPr lang="en-IN"/>
        </a:p>
      </dgm:t>
    </dgm:pt>
    <dgm:pt modelId="{94D95296-4DC9-4134-8D9B-8683D9FA470B}" type="sibTrans" cxnId="{F3A574FA-3911-49E6-B011-A01C1AF6D2E6}">
      <dgm:prSet/>
      <dgm:spPr/>
      <dgm:t>
        <a:bodyPr/>
        <a:lstStyle/>
        <a:p>
          <a:endParaRPr lang="en-IN"/>
        </a:p>
      </dgm:t>
    </dgm:pt>
    <dgm:pt modelId="{3ED74A1B-937C-4452-9850-308EA9B68E8A}">
      <dgm:prSet phldrT="[Text]"/>
      <dgm:spPr/>
      <dgm:t>
        <a:bodyPr/>
        <a:lstStyle/>
        <a:p>
          <a:r>
            <a:rPr lang="en-IN" dirty="0"/>
            <a:t>How much price, commission?</a:t>
          </a:r>
        </a:p>
      </dgm:t>
    </dgm:pt>
    <dgm:pt modelId="{2BD04D7F-0161-45B6-924B-2C9E74761AD0}" type="parTrans" cxnId="{1C6DDD69-364C-42E1-B899-3100825619C6}">
      <dgm:prSet/>
      <dgm:spPr/>
      <dgm:t>
        <a:bodyPr/>
        <a:lstStyle/>
        <a:p>
          <a:endParaRPr lang="en-IN"/>
        </a:p>
      </dgm:t>
    </dgm:pt>
    <dgm:pt modelId="{E296B899-EB53-41C1-A544-F14C21BC3459}" type="sibTrans" cxnId="{1C6DDD69-364C-42E1-B899-3100825619C6}">
      <dgm:prSet/>
      <dgm:spPr/>
      <dgm:t>
        <a:bodyPr/>
        <a:lstStyle/>
        <a:p>
          <a:endParaRPr lang="en-IN"/>
        </a:p>
      </dgm:t>
    </dgm:pt>
    <dgm:pt modelId="{C1D2838C-05A2-486A-9AB4-845BF36E81F3}" type="pres">
      <dgm:prSet presAssocID="{490689AA-054B-4B90-9C23-ACE943AC5C57}" presName="cycleMatrixDiagram" presStyleCnt="0">
        <dgm:presLayoutVars>
          <dgm:chMax val="1"/>
          <dgm:dir/>
          <dgm:animLvl val="lvl"/>
          <dgm:resizeHandles val="exact"/>
        </dgm:presLayoutVars>
      </dgm:prSet>
      <dgm:spPr/>
    </dgm:pt>
    <dgm:pt modelId="{734AF947-47DE-461B-880B-14F20F8B041E}" type="pres">
      <dgm:prSet presAssocID="{490689AA-054B-4B90-9C23-ACE943AC5C57}" presName="children" presStyleCnt="0"/>
      <dgm:spPr/>
    </dgm:pt>
    <dgm:pt modelId="{E7441452-A6FF-47AA-B147-DF3C78C3ED8B}" type="pres">
      <dgm:prSet presAssocID="{490689AA-054B-4B90-9C23-ACE943AC5C57}" presName="child1group" presStyleCnt="0"/>
      <dgm:spPr/>
    </dgm:pt>
    <dgm:pt modelId="{8160EC30-B3C0-41B0-9F60-04352AB1B306}" type="pres">
      <dgm:prSet presAssocID="{490689AA-054B-4B90-9C23-ACE943AC5C57}" presName="child1" presStyleLbl="bgAcc1" presStyleIdx="0" presStyleCnt="4"/>
      <dgm:spPr/>
    </dgm:pt>
    <dgm:pt modelId="{04A46959-AF9A-44FD-BB3A-56AD36E5D18A}" type="pres">
      <dgm:prSet presAssocID="{490689AA-054B-4B90-9C23-ACE943AC5C57}" presName="child1Text" presStyleLbl="bgAcc1" presStyleIdx="0" presStyleCnt="4">
        <dgm:presLayoutVars>
          <dgm:bulletEnabled val="1"/>
        </dgm:presLayoutVars>
      </dgm:prSet>
      <dgm:spPr/>
    </dgm:pt>
    <dgm:pt modelId="{6DA72C1E-01FC-49DC-8E20-1A04B6E9BBAD}" type="pres">
      <dgm:prSet presAssocID="{490689AA-054B-4B90-9C23-ACE943AC5C57}" presName="child2group" presStyleCnt="0"/>
      <dgm:spPr/>
    </dgm:pt>
    <dgm:pt modelId="{83EB2ECF-5885-4DEA-B6AD-B001B04459C0}" type="pres">
      <dgm:prSet presAssocID="{490689AA-054B-4B90-9C23-ACE943AC5C57}" presName="child2" presStyleLbl="bgAcc1" presStyleIdx="1" presStyleCnt="4"/>
      <dgm:spPr/>
    </dgm:pt>
    <dgm:pt modelId="{AEA643FD-C0C5-4F09-A245-607606812F79}" type="pres">
      <dgm:prSet presAssocID="{490689AA-054B-4B90-9C23-ACE943AC5C57}" presName="child2Text" presStyleLbl="bgAcc1" presStyleIdx="1" presStyleCnt="4">
        <dgm:presLayoutVars>
          <dgm:bulletEnabled val="1"/>
        </dgm:presLayoutVars>
      </dgm:prSet>
      <dgm:spPr/>
    </dgm:pt>
    <dgm:pt modelId="{B29A12A9-ABFE-4D09-B042-38041FD84098}" type="pres">
      <dgm:prSet presAssocID="{490689AA-054B-4B90-9C23-ACE943AC5C57}" presName="child3group" presStyleCnt="0"/>
      <dgm:spPr/>
    </dgm:pt>
    <dgm:pt modelId="{8DE2854B-837C-43B6-9512-E51910622414}" type="pres">
      <dgm:prSet presAssocID="{490689AA-054B-4B90-9C23-ACE943AC5C57}" presName="child3" presStyleLbl="bgAcc1" presStyleIdx="2" presStyleCnt="4"/>
      <dgm:spPr/>
    </dgm:pt>
    <dgm:pt modelId="{D4F2AB48-8959-415A-8D75-BB3F66217FD8}" type="pres">
      <dgm:prSet presAssocID="{490689AA-054B-4B90-9C23-ACE943AC5C57}" presName="child3Text" presStyleLbl="bgAcc1" presStyleIdx="2" presStyleCnt="4">
        <dgm:presLayoutVars>
          <dgm:bulletEnabled val="1"/>
        </dgm:presLayoutVars>
      </dgm:prSet>
      <dgm:spPr/>
    </dgm:pt>
    <dgm:pt modelId="{632311BC-DDFE-487D-B906-5C0776C903BA}" type="pres">
      <dgm:prSet presAssocID="{490689AA-054B-4B90-9C23-ACE943AC5C57}" presName="child4group" presStyleCnt="0"/>
      <dgm:spPr/>
    </dgm:pt>
    <dgm:pt modelId="{30DF9F95-A50A-4666-99BA-313211166B08}" type="pres">
      <dgm:prSet presAssocID="{490689AA-054B-4B90-9C23-ACE943AC5C57}" presName="child4" presStyleLbl="bgAcc1" presStyleIdx="3" presStyleCnt="4"/>
      <dgm:spPr/>
    </dgm:pt>
    <dgm:pt modelId="{8ECCD4E8-1845-42A1-ADE7-665F217E9116}" type="pres">
      <dgm:prSet presAssocID="{490689AA-054B-4B90-9C23-ACE943AC5C57}" presName="child4Text" presStyleLbl="bgAcc1" presStyleIdx="3" presStyleCnt="4">
        <dgm:presLayoutVars>
          <dgm:bulletEnabled val="1"/>
        </dgm:presLayoutVars>
      </dgm:prSet>
      <dgm:spPr/>
    </dgm:pt>
    <dgm:pt modelId="{2EED24A4-4E84-4BA4-B348-EA3B71691699}" type="pres">
      <dgm:prSet presAssocID="{490689AA-054B-4B90-9C23-ACE943AC5C57}" presName="childPlaceholder" presStyleCnt="0"/>
      <dgm:spPr/>
    </dgm:pt>
    <dgm:pt modelId="{809DC592-9F78-47FD-A603-185A64DF2841}" type="pres">
      <dgm:prSet presAssocID="{490689AA-054B-4B90-9C23-ACE943AC5C57}" presName="circle" presStyleCnt="0"/>
      <dgm:spPr/>
    </dgm:pt>
    <dgm:pt modelId="{4B52764E-5E6E-4F5F-BD79-16603D60172E}" type="pres">
      <dgm:prSet presAssocID="{490689AA-054B-4B90-9C23-ACE943AC5C57}" presName="quadrant1" presStyleLbl="node1" presStyleIdx="0" presStyleCnt="4">
        <dgm:presLayoutVars>
          <dgm:chMax val="1"/>
          <dgm:bulletEnabled val="1"/>
        </dgm:presLayoutVars>
      </dgm:prSet>
      <dgm:spPr/>
    </dgm:pt>
    <dgm:pt modelId="{AF091277-238A-4881-A9A7-05ABA4EC94FC}" type="pres">
      <dgm:prSet presAssocID="{490689AA-054B-4B90-9C23-ACE943AC5C57}" presName="quadrant2" presStyleLbl="node1" presStyleIdx="1" presStyleCnt="4">
        <dgm:presLayoutVars>
          <dgm:chMax val="1"/>
          <dgm:bulletEnabled val="1"/>
        </dgm:presLayoutVars>
      </dgm:prSet>
      <dgm:spPr/>
    </dgm:pt>
    <dgm:pt modelId="{780D9F54-0496-4BFD-8907-0E35B85062FF}" type="pres">
      <dgm:prSet presAssocID="{490689AA-054B-4B90-9C23-ACE943AC5C57}" presName="quadrant3" presStyleLbl="node1" presStyleIdx="2" presStyleCnt="4">
        <dgm:presLayoutVars>
          <dgm:chMax val="1"/>
          <dgm:bulletEnabled val="1"/>
        </dgm:presLayoutVars>
      </dgm:prSet>
      <dgm:spPr/>
    </dgm:pt>
    <dgm:pt modelId="{C53CAA56-C373-4905-AD7D-BFD47BFDF9AF}" type="pres">
      <dgm:prSet presAssocID="{490689AA-054B-4B90-9C23-ACE943AC5C57}" presName="quadrant4" presStyleLbl="node1" presStyleIdx="3" presStyleCnt="4">
        <dgm:presLayoutVars>
          <dgm:chMax val="1"/>
          <dgm:bulletEnabled val="1"/>
        </dgm:presLayoutVars>
      </dgm:prSet>
      <dgm:spPr/>
    </dgm:pt>
    <dgm:pt modelId="{3D9E4B76-9AF4-4634-9070-D4B10E827694}" type="pres">
      <dgm:prSet presAssocID="{490689AA-054B-4B90-9C23-ACE943AC5C57}" presName="quadrantPlaceholder" presStyleCnt="0"/>
      <dgm:spPr/>
    </dgm:pt>
    <dgm:pt modelId="{4B183EDA-1AF1-4CE1-98AC-B668B1BB4FDD}" type="pres">
      <dgm:prSet presAssocID="{490689AA-054B-4B90-9C23-ACE943AC5C57}" presName="center1" presStyleLbl="fgShp" presStyleIdx="0" presStyleCnt="2"/>
      <dgm:spPr>
        <a:noFill/>
      </dgm:spPr>
    </dgm:pt>
    <dgm:pt modelId="{63328699-0301-45AD-9B23-74E00D918EAD}" type="pres">
      <dgm:prSet presAssocID="{490689AA-054B-4B90-9C23-ACE943AC5C57}" presName="center2" presStyleLbl="fgShp" presStyleIdx="1" presStyleCnt="2"/>
      <dgm:spPr>
        <a:noFill/>
      </dgm:spPr>
    </dgm:pt>
  </dgm:ptLst>
  <dgm:cxnLst>
    <dgm:cxn modelId="{E0383F00-BBB3-4F95-A185-EDF20C6534B8}" srcId="{490689AA-054B-4B90-9C23-ACE943AC5C57}" destId="{B8D7F511-DDDA-4784-9735-4902C8043D08}" srcOrd="1" destOrd="0" parTransId="{71E6F6D4-7799-44A2-8E60-3E1D9273890F}" sibTransId="{2E62116A-768E-47EF-958F-636A2CA8C62A}"/>
    <dgm:cxn modelId="{B044B901-29B9-490E-AAA2-9B5CF48155A0}" type="presOf" srcId="{5F3830BF-5F86-4384-A230-EACACDED96CD}" destId="{83EB2ECF-5885-4DEA-B6AD-B001B04459C0}" srcOrd="0" destOrd="0" presId="urn:microsoft.com/office/officeart/2005/8/layout/cycle4"/>
    <dgm:cxn modelId="{3020E406-EF77-413A-BFC2-F56324632B6F}" srcId="{490689AA-054B-4B90-9C23-ACE943AC5C57}" destId="{99EBAF32-3F09-4B92-855B-4C1B370E3085}" srcOrd="2" destOrd="0" parTransId="{9AF244DD-7EF6-4369-A706-4FFF60FF21D9}" sibTransId="{0E7CEBC3-ED13-4781-921F-CA67E2DA5E60}"/>
    <dgm:cxn modelId="{484CC320-65C0-472C-BBBE-2E40F5416E00}" type="presOf" srcId="{E424D34F-BE0C-4CA4-B65B-AC5C3DE4DFB8}" destId="{4B52764E-5E6E-4F5F-BD79-16603D60172E}" srcOrd="0" destOrd="0" presId="urn:microsoft.com/office/officeart/2005/8/layout/cycle4"/>
    <dgm:cxn modelId="{11276021-2D6A-4550-84C4-2EF4A40BFC91}" srcId="{490689AA-054B-4B90-9C23-ACE943AC5C57}" destId="{E424D34F-BE0C-4CA4-B65B-AC5C3DE4DFB8}" srcOrd="0" destOrd="0" parTransId="{D17DF796-6822-42F7-8B6F-AC3738C3F83B}" sibTransId="{E81398B1-495D-40AD-9714-AA4F5A0390C2}"/>
    <dgm:cxn modelId="{1C6DDD69-364C-42E1-B899-3100825619C6}" srcId="{0A036A2A-4819-432B-B292-101B7D4CD5D8}" destId="{3ED74A1B-937C-4452-9850-308EA9B68E8A}" srcOrd="0" destOrd="0" parTransId="{2BD04D7F-0161-45B6-924B-2C9E74761AD0}" sibTransId="{E296B899-EB53-41C1-A544-F14C21BC3459}"/>
    <dgm:cxn modelId="{E3C2BE6B-B78D-47E3-A89B-C9938718FF3F}" srcId="{99EBAF32-3F09-4B92-855B-4C1B370E3085}" destId="{FEB800D6-A314-4E22-9470-A0F8E566214B}" srcOrd="0" destOrd="0" parTransId="{C0609BF2-5337-4016-BD78-8A711DECF65B}" sibTransId="{8EF2BAE2-13DD-4B91-B2F2-77EB127B8680}"/>
    <dgm:cxn modelId="{8C9F507B-CCA3-4B34-8E31-711FDE8C1BAA}" srcId="{E424D34F-BE0C-4CA4-B65B-AC5C3DE4DFB8}" destId="{035E4F92-99F0-4721-B7A2-0C32582F13AD}" srcOrd="0" destOrd="0" parTransId="{294DA7F2-0C85-4BB8-BB32-79E6294BAF41}" sibTransId="{26E4F50C-599A-43FA-8E90-A2027EA47719}"/>
    <dgm:cxn modelId="{B48C1585-CD33-4DFA-BF1E-0E0604B70572}" type="presOf" srcId="{3ED74A1B-937C-4452-9850-308EA9B68E8A}" destId="{30DF9F95-A50A-4666-99BA-313211166B08}" srcOrd="0" destOrd="0" presId="urn:microsoft.com/office/officeart/2005/8/layout/cycle4"/>
    <dgm:cxn modelId="{D016DB8C-1787-45AC-9AAA-9B258E602A03}" type="presOf" srcId="{0A036A2A-4819-432B-B292-101B7D4CD5D8}" destId="{C53CAA56-C373-4905-AD7D-BFD47BFDF9AF}" srcOrd="0" destOrd="0" presId="urn:microsoft.com/office/officeart/2005/8/layout/cycle4"/>
    <dgm:cxn modelId="{EC271DB0-1401-42A2-BD95-4D8573818DDF}" type="presOf" srcId="{035E4F92-99F0-4721-B7A2-0C32582F13AD}" destId="{8160EC30-B3C0-41B0-9F60-04352AB1B306}" srcOrd="0" destOrd="0" presId="urn:microsoft.com/office/officeart/2005/8/layout/cycle4"/>
    <dgm:cxn modelId="{4DCB7AB0-D330-48DD-9BAB-B95CCBB609B3}" type="presOf" srcId="{B8D7F511-DDDA-4784-9735-4902C8043D08}" destId="{AF091277-238A-4881-A9A7-05ABA4EC94FC}" srcOrd="0" destOrd="0" presId="urn:microsoft.com/office/officeart/2005/8/layout/cycle4"/>
    <dgm:cxn modelId="{7A95F3C0-CC0A-4C88-AEBC-DD011DEB2A42}" srcId="{B8D7F511-DDDA-4784-9735-4902C8043D08}" destId="{5F3830BF-5F86-4384-A230-EACACDED96CD}" srcOrd="0" destOrd="0" parTransId="{E35CAB57-9A74-4264-B119-3D59D4E9E319}" sibTransId="{0E8C6B7F-8CBE-40BE-96AE-B32E4A5B0239}"/>
    <dgm:cxn modelId="{AB2541CB-C2E6-45C2-ABB4-B5C2E50128A3}" type="presOf" srcId="{035E4F92-99F0-4721-B7A2-0C32582F13AD}" destId="{04A46959-AF9A-44FD-BB3A-56AD36E5D18A}" srcOrd="1" destOrd="0" presId="urn:microsoft.com/office/officeart/2005/8/layout/cycle4"/>
    <dgm:cxn modelId="{815474DB-7EB1-4328-8861-E230D8A0EABD}" type="presOf" srcId="{490689AA-054B-4B90-9C23-ACE943AC5C57}" destId="{C1D2838C-05A2-486A-9AB4-845BF36E81F3}" srcOrd="0" destOrd="0" presId="urn:microsoft.com/office/officeart/2005/8/layout/cycle4"/>
    <dgm:cxn modelId="{A17560DC-E1A4-44AB-A5CC-1F4EE76DB70A}" type="presOf" srcId="{5F3830BF-5F86-4384-A230-EACACDED96CD}" destId="{AEA643FD-C0C5-4F09-A245-607606812F79}" srcOrd="1" destOrd="0" presId="urn:microsoft.com/office/officeart/2005/8/layout/cycle4"/>
    <dgm:cxn modelId="{0380FAE2-081B-4B32-B4E3-4A05EB728672}" type="presOf" srcId="{3ED74A1B-937C-4452-9850-308EA9B68E8A}" destId="{8ECCD4E8-1845-42A1-ADE7-665F217E9116}" srcOrd="1" destOrd="0" presId="urn:microsoft.com/office/officeart/2005/8/layout/cycle4"/>
    <dgm:cxn modelId="{AD20C1E7-2456-4F58-9EB4-F87DD23DAFBF}" type="presOf" srcId="{FEB800D6-A314-4E22-9470-A0F8E566214B}" destId="{D4F2AB48-8959-415A-8D75-BB3F66217FD8}" srcOrd="1" destOrd="0" presId="urn:microsoft.com/office/officeart/2005/8/layout/cycle4"/>
    <dgm:cxn modelId="{42379DE9-93C6-4BCE-BA90-93DC14A52443}" type="presOf" srcId="{99EBAF32-3F09-4B92-855B-4C1B370E3085}" destId="{780D9F54-0496-4BFD-8907-0E35B85062FF}" srcOrd="0" destOrd="0" presId="urn:microsoft.com/office/officeart/2005/8/layout/cycle4"/>
    <dgm:cxn modelId="{F3A574FA-3911-49E6-B011-A01C1AF6D2E6}" srcId="{490689AA-054B-4B90-9C23-ACE943AC5C57}" destId="{0A036A2A-4819-432B-B292-101B7D4CD5D8}" srcOrd="3" destOrd="0" parTransId="{5C83AB1C-474F-421C-ABA2-322BB37AFC4B}" sibTransId="{94D95296-4DC9-4134-8D9B-8683D9FA470B}"/>
    <dgm:cxn modelId="{3330F3FD-FFC4-43C4-ACDD-89C9D273C975}" type="presOf" srcId="{FEB800D6-A314-4E22-9470-A0F8E566214B}" destId="{8DE2854B-837C-43B6-9512-E51910622414}" srcOrd="0" destOrd="0" presId="urn:microsoft.com/office/officeart/2005/8/layout/cycle4"/>
    <dgm:cxn modelId="{84300FBD-3F0F-48B2-9691-75CB8676734D}" type="presParOf" srcId="{C1D2838C-05A2-486A-9AB4-845BF36E81F3}" destId="{734AF947-47DE-461B-880B-14F20F8B041E}" srcOrd="0" destOrd="0" presId="urn:microsoft.com/office/officeart/2005/8/layout/cycle4"/>
    <dgm:cxn modelId="{DCFFCF2B-C492-40BA-AD5F-1CD6D14E616F}" type="presParOf" srcId="{734AF947-47DE-461B-880B-14F20F8B041E}" destId="{E7441452-A6FF-47AA-B147-DF3C78C3ED8B}" srcOrd="0" destOrd="0" presId="urn:microsoft.com/office/officeart/2005/8/layout/cycle4"/>
    <dgm:cxn modelId="{B996C2C9-6E1C-404C-A0DD-B0DFBDAC175F}" type="presParOf" srcId="{E7441452-A6FF-47AA-B147-DF3C78C3ED8B}" destId="{8160EC30-B3C0-41B0-9F60-04352AB1B306}" srcOrd="0" destOrd="0" presId="urn:microsoft.com/office/officeart/2005/8/layout/cycle4"/>
    <dgm:cxn modelId="{241D1175-68C3-4945-87BD-A4741CEC9B22}" type="presParOf" srcId="{E7441452-A6FF-47AA-B147-DF3C78C3ED8B}" destId="{04A46959-AF9A-44FD-BB3A-56AD36E5D18A}" srcOrd="1" destOrd="0" presId="urn:microsoft.com/office/officeart/2005/8/layout/cycle4"/>
    <dgm:cxn modelId="{E568D650-650F-4C2B-A697-3F204616BB09}" type="presParOf" srcId="{734AF947-47DE-461B-880B-14F20F8B041E}" destId="{6DA72C1E-01FC-49DC-8E20-1A04B6E9BBAD}" srcOrd="1" destOrd="0" presId="urn:microsoft.com/office/officeart/2005/8/layout/cycle4"/>
    <dgm:cxn modelId="{5890EA06-DFB0-4A18-86AC-D09A3284CBF5}" type="presParOf" srcId="{6DA72C1E-01FC-49DC-8E20-1A04B6E9BBAD}" destId="{83EB2ECF-5885-4DEA-B6AD-B001B04459C0}" srcOrd="0" destOrd="0" presId="urn:microsoft.com/office/officeart/2005/8/layout/cycle4"/>
    <dgm:cxn modelId="{13312BAB-D276-434F-86F4-7B8CE85ABA11}" type="presParOf" srcId="{6DA72C1E-01FC-49DC-8E20-1A04B6E9BBAD}" destId="{AEA643FD-C0C5-4F09-A245-607606812F79}" srcOrd="1" destOrd="0" presId="urn:microsoft.com/office/officeart/2005/8/layout/cycle4"/>
    <dgm:cxn modelId="{F65928B7-C74C-4E71-816E-3F7E8C1CCAA4}" type="presParOf" srcId="{734AF947-47DE-461B-880B-14F20F8B041E}" destId="{B29A12A9-ABFE-4D09-B042-38041FD84098}" srcOrd="2" destOrd="0" presId="urn:microsoft.com/office/officeart/2005/8/layout/cycle4"/>
    <dgm:cxn modelId="{7171A129-5A98-4B31-AE1E-444F092A303D}" type="presParOf" srcId="{B29A12A9-ABFE-4D09-B042-38041FD84098}" destId="{8DE2854B-837C-43B6-9512-E51910622414}" srcOrd="0" destOrd="0" presId="urn:microsoft.com/office/officeart/2005/8/layout/cycle4"/>
    <dgm:cxn modelId="{E1605F4D-8F8B-4766-9F58-A2EE4284A935}" type="presParOf" srcId="{B29A12A9-ABFE-4D09-B042-38041FD84098}" destId="{D4F2AB48-8959-415A-8D75-BB3F66217FD8}" srcOrd="1" destOrd="0" presId="urn:microsoft.com/office/officeart/2005/8/layout/cycle4"/>
    <dgm:cxn modelId="{DB774CD9-7E76-4A94-98C4-BE6B9D432C65}" type="presParOf" srcId="{734AF947-47DE-461B-880B-14F20F8B041E}" destId="{632311BC-DDFE-487D-B906-5C0776C903BA}" srcOrd="3" destOrd="0" presId="urn:microsoft.com/office/officeart/2005/8/layout/cycle4"/>
    <dgm:cxn modelId="{1664553A-9AE3-43A8-9B95-C17BC17EEA6B}" type="presParOf" srcId="{632311BC-DDFE-487D-B906-5C0776C903BA}" destId="{30DF9F95-A50A-4666-99BA-313211166B08}" srcOrd="0" destOrd="0" presId="urn:microsoft.com/office/officeart/2005/8/layout/cycle4"/>
    <dgm:cxn modelId="{F7E742A4-90C6-4698-A049-41468D19D169}" type="presParOf" srcId="{632311BC-DDFE-487D-B906-5C0776C903BA}" destId="{8ECCD4E8-1845-42A1-ADE7-665F217E9116}" srcOrd="1" destOrd="0" presId="urn:microsoft.com/office/officeart/2005/8/layout/cycle4"/>
    <dgm:cxn modelId="{5D2418D4-52EA-4AA6-8719-325E5AEE76E8}" type="presParOf" srcId="{734AF947-47DE-461B-880B-14F20F8B041E}" destId="{2EED24A4-4E84-4BA4-B348-EA3B71691699}" srcOrd="4" destOrd="0" presId="urn:microsoft.com/office/officeart/2005/8/layout/cycle4"/>
    <dgm:cxn modelId="{24E39553-39BB-4796-B935-0F2D2372E5CA}" type="presParOf" srcId="{C1D2838C-05A2-486A-9AB4-845BF36E81F3}" destId="{809DC592-9F78-47FD-A603-185A64DF2841}" srcOrd="1" destOrd="0" presId="urn:microsoft.com/office/officeart/2005/8/layout/cycle4"/>
    <dgm:cxn modelId="{DD12C020-D081-4002-AB61-7E8D942440FD}" type="presParOf" srcId="{809DC592-9F78-47FD-A603-185A64DF2841}" destId="{4B52764E-5E6E-4F5F-BD79-16603D60172E}" srcOrd="0" destOrd="0" presId="urn:microsoft.com/office/officeart/2005/8/layout/cycle4"/>
    <dgm:cxn modelId="{05B3C0B3-7309-446C-9197-EDF832E691BC}" type="presParOf" srcId="{809DC592-9F78-47FD-A603-185A64DF2841}" destId="{AF091277-238A-4881-A9A7-05ABA4EC94FC}" srcOrd="1" destOrd="0" presId="urn:microsoft.com/office/officeart/2005/8/layout/cycle4"/>
    <dgm:cxn modelId="{80A0D6A5-2165-4181-AA5B-098E0E6424CE}" type="presParOf" srcId="{809DC592-9F78-47FD-A603-185A64DF2841}" destId="{780D9F54-0496-4BFD-8907-0E35B85062FF}" srcOrd="2" destOrd="0" presId="urn:microsoft.com/office/officeart/2005/8/layout/cycle4"/>
    <dgm:cxn modelId="{90FA572A-1983-4146-BC10-78551D68E547}" type="presParOf" srcId="{809DC592-9F78-47FD-A603-185A64DF2841}" destId="{C53CAA56-C373-4905-AD7D-BFD47BFDF9AF}" srcOrd="3" destOrd="0" presId="urn:microsoft.com/office/officeart/2005/8/layout/cycle4"/>
    <dgm:cxn modelId="{57A29639-212B-4926-9183-A53BEB2A24C9}" type="presParOf" srcId="{809DC592-9F78-47FD-A603-185A64DF2841}" destId="{3D9E4B76-9AF4-4634-9070-D4B10E827694}" srcOrd="4" destOrd="0" presId="urn:microsoft.com/office/officeart/2005/8/layout/cycle4"/>
    <dgm:cxn modelId="{BF3D9CB4-C715-4C89-9352-E5C8946F189F}" type="presParOf" srcId="{C1D2838C-05A2-486A-9AB4-845BF36E81F3}" destId="{4B183EDA-1AF1-4CE1-98AC-B668B1BB4FDD}" srcOrd="2" destOrd="0" presId="urn:microsoft.com/office/officeart/2005/8/layout/cycle4"/>
    <dgm:cxn modelId="{3BB6FE3A-1DC5-48DB-850C-9C1C2F3EF62C}" type="presParOf" srcId="{C1D2838C-05A2-486A-9AB4-845BF36E81F3}" destId="{63328699-0301-45AD-9B23-74E00D918EA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7EE36B-1BF9-45A5-A621-A363AC50D01A}"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IN"/>
        </a:p>
      </dgm:t>
    </dgm:pt>
    <dgm:pt modelId="{89B5D581-F1EA-4579-9CCD-CF9C28B0FD0E}">
      <dgm:prSet phldrT="[Text]"/>
      <dgm:spPr/>
      <dgm:t>
        <a:bodyPr/>
        <a:lstStyle/>
        <a:p>
          <a:r>
            <a:rPr lang="en-IN"/>
            <a:t>RETENTION</a:t>
          </a:r>
          <a:endParaRPr lang="en-IN" dirty="0"/>
        </a:p>
      </dgm:t>
    </dgm:pt>
    <dgm:pt modelId="{60D26C21-D241-4A55-BD10-44D78CBF1862}" type="parTrans" cxnId="{D92FDDB2-40E0-4B41-85E5-0FD11208F063}">
      <dgm:prSet/>
      <dgm:spPr/>
      <dgm:t>
        <a:bodyPr/>
        <a:lstStyle/>
        <a:p>
          <a:endParaRPr lang="en-IN"/>
        </a:p>
      </dgm:t>
    </dgm:pt>
    <dgm:pt modelId="{48E6BCF6-6412-414B-AB65-F402498BB8EE}" type="sibTrans" cxnId="{D92FDDB2-40E0-4B41-85E5-0FD11208F063}">
      <dgm:prSet/>
      <dgm:spPr/>
      <dgm:t>
        <a:bodyPr/>
        <a:lstStyle/>
        <a:p>
          <a:endParaRPr lang="en-IN"/>
        </a:p>
      </dgm:t>
    </dgm:pt>
    <dgm:pt modelId="{FED86DEC-0044-4090-8656-1D58B46CCB05}">
      <dgm:prSet phldrT="[Text]" phldr="1"/>
      <dgm:spPr/>
      <dgm:t>
        <a:bodyPr/>
        <a:lstStyle/>
        <a:p>
          <a:endParaRPr lang="en-IN" dirty="0"/>
        </a:p>
      </dgm:t>
    </dgm:pt>
    <dgm:pt modelId="{38F8DAC8-6FFD-42FD-8C38-A44A64D48610}" type="parTrans" cxnId="{FEA85F99-0E60-4431-9B42-AAE909A7E4AF}">
      <dgm:prSet/>
      <dgm:spPr/>
      <dgm:t>
        <a:bodyPr/>
        <a:lstStyle/>
        <a:p>
          <a:endParaRPr lang="en-IN"/>
        </a:p>
      </dgm:t>
    </dgm:pt>
    <dgm:pt modelId="{B32C2678-0B59-4F79-A887-D3EF6848CA6B}" type="sibTrans" cxnId="{FEA85F99-0E60-4431-9B42-AAE909A7E4AF}">
      <dgm:prSet/>
      <dgm:spPr/>
      <dgm:t>
        <a:bodyPr/>
        <a:lstStyle/>
        <a:p>
          <a:endParaRPr lang="en-IN"/>
        </a:p>
      </dgm:t>
    </dgm:pt>
    <dgm:pt modelId="{51A5F366-3981-4D3C-B66D-85ACC949F629}">
      <dgm:prSet phldrT="[Text]"/>
      <dgm:spPr/>
      <dgm:t>
        <a:bodyPr/>
        <a:lstStyle/>
        <a:p>
          <a:r>
            <a:rPr lang="en-IN" dirty="0"/>
            <a:t>How much can you bear?</a:t>
          </a:r>
        </a:p>
      </dgm:t>
    </dgm:pt>
    <dgm:pt modelId="{83FF6EAD-D2E1-47AA-8A38-5310C5AD4CB8}" type="parTrans" cxnId="{0FB8E6A9-13EB-4840-BE76-E399E2EDD04B}">
      <dgm:prSet/>
      <dgm:spPr/>
      <dgm:t>
        <a:bodyPr/>
        <a:lstStyle/>
        <a:p>
          <a:endParaRPr lang="en-IN"/>
        </a:p>
      </dgm:t>
    </dgm:pt>
    <dgm:pt modelId="{4179DACA-BE40-4760-88B8-002FCE85A1A1}" type="sibTrans" cxnId="{0FB8E6A9-13EB-4840-BE76-E399E2EDD04B}">
      <dgm:prSet/>
      <dgm:spPr/>
      <dgm:t>
        <a:bodyPr/>
        <a:lstStyle/>
        <a:p>
          <a:endParaRPr lang="en-IN"/>
        </a:p>
      </dgm:t>
    </dgm:pt>
    <dgm:pt modelId="{D1382554-38E3-4DA5-A1D0-89D68C060EBD}">
      <dgm:prSet phldrT="[Text]"/>
      <dgm:spPr/>
      <dgm:t>
        <a:bodyPr/>
        <a:lstStyle/>
        <a:p>
          <a:r>
            <a:rPr lang="en-IN" dirty="0"/>
            <a:t>RI CAPACITY</a:t>
          </a:r>
        </a:p>
      </dgm:t>
    </dgm:pt>
    <dgm:pt modelId="{FEA2B782-80F4-4D03-B54F-64F05CBCF056}" type="parTrans" cxnId="{6F8810DE-6BEC-4442-BCEF-6C906DCF8F29}">
      <dgm:prSet/>
      <dgm:spPr/>
      <dgm:t>
        <a:bodyPr/>
        <a:lstStyle/>
        <a:p>
          <a:endParaRPr lang="en-IN"/>
        </a:p>
      </dgm:t>
    </dgm:pt>
    <dgm:pt modelId="{18196057-23B7-4CA5-8378-7D90F9485BE1}" type="sibTrans" cxnId="{6F8810DE-6BEC-4442-BCEF-6C906DCF8F29}">
      <dgm:prSet/>
      <dgm:spPr/>
      <dgm:t>
        <a:bodyPr/>
        <a:lstStyle/>
        <a:p>
          <a:endParaRPr lang="en-IN"/>
        </a:p>
      </dgm:t>
    </dgm:pt>
    <dgm:pt modelId="{BA8C4F03-5AA5-4DB9-8EA3-410B4C8C173B}">
      <dgm:prSet phldrT="[Text]"/>
      <dgm:spPr/>
      <dgm:t>
        <a:bodyPr/>
        <a:lstStyle/>
        <a:p>
          <a:r>
            <a:rPr lang="en-IN" dirty="0"/>
            <a:t>How much do you want?</a:t>
          </a:r>
        </a:p>
      </dgm:t>
    </dgm:pt>
    <dgm:pt modelId="{8A00960D-EB3E-4DB1-971C-16D9EA1CA675}" type="parTrans" cxnId="{8C868793-9231-4685-A674-59DF61FD073C}">
      <dgm:prSet/>
      <dgm:spPr/>
      <dgm:t>
        <a:bodyPr/>
        <a:lstStyle/>
        <a:p>
          <a:endParaRPr lang="en-IN"/>
        </a:p>
      </dgm:t>
    </dgm:pt>
    <dgm:pt modelId="{92C4A146-D04B-4C0C-ACF2-24C32F560438}" type="sibTrans" cxnId="{8C868793-9231-4685-A674-59DF61FD073C}">
      <dgm:prSet/>
      <dgm:spPr/>
      <dgm:t>
        <a:bodyPr/>
        <a:lstStyle/>
        <a:p>
          <a:endParaRPr lang="en-IN"/>
        </a:p>
      </dgm:t>
    </dgm:pt>
    <dgm:pt modelId="{99A2A841-2625-4FBB-A027-1A738DC4AEF4}">
      <dgm:prSet phldrT="[Text]"/>
      <dgm:spPr/>
      <dgm:t>
        <a:bodyPr/>
        <a:lstStyle/>
        <a:p>
          <a:r>
            <a:rPr lang="en-IN" dirty="0"/>
            <a:t>STATISTICS</a:t>
          </a:r>
        </a:p>
      </dgm:t>
    </dgm:pt>
    <dgm:pt modelId="{40CF490D-B22D-4DD7-AAF2-F212E38F4442}" type="parTrans" cxnId="{0A70D287-D3F7-4FD2-9BA7-6F662A5CE844}">
      <dgm:prSet/>
      <dgm:spPr/>
      <dgm:t>
        <a:bodyPr/>
        <a:lstStyle/>
        <a:p>
          <a:endParaRPr lang="en-IN"/>
        </a:p>
      </dgm:t>
    </dgm:pt>
    <dgm:pt modelId="{0E04404C-99C7-4BF1-B392-63CCDD8CF8CE}" type="sibTrans" cxnId="{0A70D287-D3F7-4FD2-9BA7-6F662A5CE844}">
      <dgm:prSet/>
      <dgm:spPr/>
      <dgm:t>
        <a:bodyPr/>
        <a:lstStyle/>
        <a:p>
          <a:endParaRPr lang="en-IN"/>
        </a:p>
      </dgm:t>
    </dgm:pt>
    <dgm:pt modelId="{CF25B5D0-5788-4D33-8500-37B42E2BCD85}">
      <dgm:prSet phldrT="[Text]"/>
      <dgm:spPr/>
      <dgm:t>
        <a:bodyPr/>
        <a:lstStyle/>
        <a:p>
          <a:r>
            <a:rPr lang="en-IN" dirty="0"/>
            <a:t>The numbers to provide for getting capacity</a:t>
          </a:r>
        </a:p>
      </dgm:t>
    </dgm:pt>
    <dgm:pt modelId="{A7212224-C272-4FA8-B817-6A8620289D23}" type="parTrans" cxnId="{0A584130-A243-4E8A-BF87-04ACC12259DE}">
      <dgm:prSet/>
      <dgm:spPr/>
      <dgm:t>
        <a:bodyPr/>
        <a:lstStyle/>
        <a:p>
          <a:endParaRPr lang="en-IN"/>
        </a:p>
      </dgm:t>
    </dgm:pt>
    <dgm:pt modelId="{C527788E-ED53-4702-A13C-38D2809A13A4}" type="sibTrans" cxnId="{0A584130-A243-4E8A-BF87-04ACC12259DE}">
      <dgm:prSet/>
      <dgm:spPr/>
      <dgm:t>
        <a:bodyPr/>
        <a:lstStyle/>
        <a:p>
          <a:endParaRPr lang="en-IN"/>
        </a:p>
      </dgm:t>
    </dgm:pt>
    <dgm:pt modelId="{3BEFA9CE-4D29-40EF-A44C-95C2511FD85E}">
      <dgm:prSet phldrT="[Text]"/>
      <dgm:spPr/>
      <dgm:t>
        <a:bodyPr/>
        <a:lstStyle/>
        <a:p>
          <a:r>
            <a:rPr lang="en-IN" dirty="0"/>
            <a:t>COST</a:t>
          </a:r>
        </a:p>
      </dgm:t>
    </dgm:pt>
    <dgm:pt modelId="{73205637-2F58-41C0-BEDE-F381ABA520C4}" type="parTrans" cxnId="{0E6E1469-1A5E-4E36-A25F-CF0C2C42237D}">
      <dgm:prSet/>
      <dgm:spPr/>
      <dgm:t>
        <a:bodyPr/>
        <a:lstStyle/>
        <a:p>
          <a:endParaRPr lang="en-IN"/>
        </a:p>
      </dgm:t>
    </dgm:pt>
    <dgm:pt modelId="{B028FCC2-8736-4C00-990C-8B0B202B4C37}" type="sibTrans" cxnId="{0E6E1469-1A5E-4E36-A25F-CF0C2C42237D}">
      <dgm:prSet/>
      <dgm:spPr/>
      <dgm:t>
        <a:bodyPr/>
        <a:lstStyle/>
        <a:p>
          <a:endParaRPr lang="en-IN"/>
        </a:p>
      </dgm:t>
    </dgm:pt>
    <dgm:pt modelId="{D109392A-3382-4A5D-AF83-7FC7A55F478A}">
      <dgm:prSet phldrT="[Text]"/>
      <dgm:spPr/>
      <dgm:t>
        <a:bodyPr/>
        <a:lstStyle/>
        <a:p>
          <a:r>
            <a:rPr lang="en-IN" dirty="0"/>
            <a:t>How much price, commission?</a:t>
          </a:r>
        </a:p>
      </dgm:t>
    </dgm:pt>
    <dgm:pt modelId="{E6BA82CE-B7DE-48C7-BCC7-210F5031EC32}" type="parTrans" cxnId="{4E518E58-E287-4925-906E-F6FB806AE464}">
      <dgm:prSet/>
      <dgm:spPr/>
      <dgm:t>
        <a:bodyPr/>
        <a:lstStyle/>
        <a:p>
          <a:endParaRPr lang="en-IN"/>
        </a:p>
      </dgm:t>
    </dgm:pt>
    <dgm:pt modelId="{6A075504-5F4C-4E0E-ADC3-21F1ECB02D8D}" type="sibTrans" cxnId="{4E518E58-E287-4925-906E-F6FB806AE464}">
      <dgm:prSet/>
      <dgm:spPr/>
      <dgm:t>
        <a:bodyPr/>
        <a:lstStyle/>
        <a:p>
          <a:endParaRPr lang="en-IN"/>
        </a:p>
      </dgm:t>
    </dgm:pt>
    <dgm:pt modelId="{AD838244-BB2E-445B-802E-610924E21628}" type="pres">
      <dgm:prSet presAssocID="{EE7EE36B-1BF9-45A5-A621-A363AC50D01A}" presName="cycleMatrixDiagram" presStyleCnt="0">
        <dgm:presLayoutVars>
          <dgm:chMax val="1"/>
          <dgm:dir/>
          <dgm:animLvl val="lvl"/>
          <dgm:resizeHandles val="exact"/>
        </dgm:presLayoutVars>
      </dgm:prSet>
      <dgm:spPr/>
    </dgm:pt>
    <dgm:pt modelId="{C2C024DA-81F6-43E3-A8F1-E3DC38C9F06D}" type="pres">
      <dgm:prSet presAssocID="{EE7EE36B-1BF9-45A5-A621-A363AC50D01A}" presName="children" presStyleCnt="0"/>
      <dgm:spPr/>
    </dgm:pt>
    <dgm:pt modelId="{FFE8E5ED-0BAF-4EA4-875D-F22B51F40CA3}" type="pres">
      <dgm:prSet presAssocID="{EE7EE36B-1BF9-45A5-A621-A363AC50D01A}" presName="child1group" presStyleCnt="0"/>
      <dgm:spPr/>
    </dgm:pt>
    <dgm:pt modelId="{9D390111-8533-4EC1-B7D4-BA18D7B39FC9}" type="pres">
      <dgm:prSet presAssocID="{EE7EE36B-1BF9-45A5-A621-A363AC50D01A}" presName="child1" presStyleLbl="bgAcc1" presStyleIdx="0" presStyleCnt="4"/>
      <dgm:spPr/>
    </dgm:pt>
    <dgm:pt modelId="{400F5FA1-D272-43DE-A798-3FDAA4DF6190}" type="pres">
      <dgm:prSet presAssocID="{EE7EE36B-1BF9-45A5-A621-A363AC50D01A}" presName="child1Text" presStyleLbl="bgAcc1" presStyleIdx="0" presStyleCnt="4">
        <dgm:presLayoutVars>
          <dgm:bulletEnabled val="1"/>
        </dgm:presLayoutVars>
      </dgm:prSet>
      <dgm:spPr/>
    </dgm:pt>
    <dgm:pt modelId="{02B6C12B-2256-414D-B5D9-E14C95F7C5C6}" type="pres">
      <dgm:prSet presAssocID="{EE7EE36B-1BF9-45A5-A621-A363AC50D01A}" presName="child2group" presStyleCnt="0"/>
      <dgm:spPr/>
    </dgm:pt>
    <dgm:pt modelId="{0B6D5F21-5025-4C94-8D38-CCC4B7B88A70}" type="pres">
      <dgm:prSet presAssocID="{EE7EE36B-1BF9-45A5-A621-A363AC50D01A}" presName="child2" presStyleLbl="bgAcc1" presStyleIdx="1" presStyleCnt="4"/>
      <dgm:spPr/>
    </dgm:pt>
    <dgm:pt modelId="{72D268D3-4AF9-4B2B-842E-5515447EE949}" type="pres">
      <dgm:prSet presAssocID="{EE7EE36B-1BF9-45A5-A621-A363AC50D01A}" presName="child2Text" presStyleLbl="bgAcc1" presStyleIdx="1" presStyleCnt="4">
        <dgm:presLayoutVars>
          <dgm:bulletEnabled val="1"/>
        </dgm:presLayoutVars>
      </dgm:prSet>
      <dgm:spPr/>
    </dgm:pt>
    <dgm:pt modelId="{11349E5A-FB0A-485A-AAAD-64AC97AA8932}" type="pres">
      <dgm:prSet presAssocID="{EE7EE36B-1BF9-45A5-A621-A363AC50D01A}" presName="child3group" presStyleCnt="0"/>
      <dgm:spPr/>
    </dgm:pt>
    <dgm:pt modelId="{0DAC0B1A-C5BF-416B-9BFF-72A58228D115}" type="pres">
      <dgm:prSet presAssocID="{EE7EE36B-1BF9-45A5-A621-A363AC50D01A}" presName="child3" presStyleLbl="bgAcc1" presStyleIdx="2" presStyleCnt="4"/>
      <dgm:spPr/>
    </dgm:pt>
    <dgm:pt modelId="{CCBF6F02-D707-40B5-B2B7-D11444D8707F}" type="pres">
      <dgm:prSet presAssocID="{EE7EE36B-1BF9-45A5-A621-A363AC50D01A}" presName="child3Text" presStyleLbl="bgAcc1" presStyleIdx="2" presStyleCnt="4">
        <dgm:presLayoutVars>
          <dgm:bulletEnabled val="1"/>
        </dgm:presLayoutVars>
      </dgm:prSet>
      <dgm:spPr/>
    </dgm:pt>
    <dgm:pt modelId="{152325B3-504D-4F8E-9635-263322972E27}" type="pres">
      <dgm:prSet presAssocID="{EE7EE36B-1BF9-45A5-A621-A363AC50D01A}" presName="child4group" presStyleCnt="0"/>
      <dgm:spPr/>
    </dgm:pt>
    <dgm:pt modelId="{B759B7BB-4333-40C3-A3D6-C35027A239C7}" type="pres">
      <dgm:prSet presAssocID="{EE7EE36B-1BF9-45A5-A621-A363AC50D01A}" presName="child4" presStyleLbl="bgAcc1" presStyleIdx="3" presStyleCnt="4"/>
      <dgm:spPr/>
    </dgm:pt>
    <dgm:pt modelId="{E9F53E84-90A7-4860-BAB5-ABDDB62AE400}" type="pres">
      <dgm:prSet presAssocID="{EE7EE36B-1BF9-45A5-A621-A363AC50D01A}" presName="child4Text" presStyleLbl="bgAcc1" presStyleIdx="3" presStyleCnt="4">
        <dgm:presLayoutVars>
          <dgm:bulletEnabled val="1"/>
        </dgm:presLayoutVars>
      </dgm:prSet>
      <dgm:spPr/>
    </dgm:pt>
    <dgm:pt modelId="{5731B9EB-C038-4042-838C-DF69823652A1}" type="pres">
      <dgm:prSet presAssocID="{EE7EE36B-1BF9-45A5-A621-A363AC50D01A}" presName="childPlaceholder" presStyleCnt="0"/>
      <dgm:spPr/>
    </dgm:pt>
    <dgm:pt modelId="{AEC13DBF-7601-4435-AED4-0E8929D2DBFA}" type="pres">
      <dgm:prSet presAssocID="{EE7EE36B-1BF9-45A5-A621-A363AC50D01A}" presName="circle" presStyleCnt="0"/>
      <dgm:spPr/>
    </dgm:pt>
    <dgm:pt modelId="{104C3B54-477E-480E-BF58-DA58F41D4242}" type="pres">
      <dgm:prSet presAssocID="{EE7EE36B-1BF9-45A5-A621-A363AC50D01A}" presName="quadrant1" presStyleLbl="node1" presStyleIdx="0" presStyleCnt="4">
        <dgm:presLayoutVars>
          <dgm:chMax val="1"/>
          <dgm:bulletEnabled val="1"/>
        </dgm:presLayoutVars>
      </dgm:prSet>
      <dgm:spPr/>
    </dgm:pt>
    <dgm:pt modelId="{5E81EC73-015B-4865-BED6-E612B7022DEB}" type="pres">
      <dgm:prSet presAssocID="{EE7EE36B-1BF9-45A5-A621-A363AC50D01A}" presName="quadrant2" presStyleLbl="node1" presStyleIdx="1" presStyleCnt="4">
        <dgm:presLayoutVars>
          <dgm:chMax val="1"/>
          <dgm:bulletEnabled val="1"/>
        </dgm:presLayoutVars>
      </dgm:prSet>
      <dgm:spPr/>
    </dgm:pt>
    <dgm:pt modelId="{903C2704-83A6-476B-BBA7-7C04041B513A}" type="pres">
      <dgm:prSet presAssocID="{EE7EE36B-1BF9-45A5-A621-A363AC50D01A}" presName="quadrant3" presStyleLbl="node1" presStyleIdx="2" presStyleCnt="4">
        <dgm:presLayoutVars>
          <dgm:chMax val="1"/>
          <dgm:bulletEnabled val="1"/>
        </dgm:presLayoutVars>
      </dgm:prSet>
      <dgm:spPr/>
    </dgm:pt>
    <dgm:pt modelId="{DCD384E8-874B-463F-9673-B7C29F44C144}" type="pres">
      <dgm:prSet presAssocID="{EE7EE36B-1BF9-45A5-A621-A363AC50D01A}" presName="quadrant4" presStyleLbl="node1" presStyleIdx="3" presStyleCnt="4">
        <dgm:presLayoutVars>
          <dgm:chMax val="1"/>
          <dgm:bulletEnabled val="1"/>
        </dgm:presLayoutVars>
      </dgm:prSet>
      <dgm:spPr/>
    </dgm:pt>
    <dgm:pt modelId="{BC829EA5-10AD-46F3-B2C8-8D2DF53B53E5}" type="pres">
      <dgm:prSet presAssocID="{EE7EE36B-1BF9-45A5-A621-A363AC50D01A}" presName="quadrantPlaceholder" presStyleCnt="0"/>
      <dgm:spPr/>
    </dgm:pt>
    <dgm:pt modelId="{00CDFAFD-8E5D-4DAF-AFA1-C340EB4807E6}" type="pres">
      <dgm:prSet presAssocID="{EE7EE36B-1BF9-45A5-A621-A363AC50D01A}" presName="center1" presStyleLbl="fgShp" presStyleIdx="0" presStyleCnt="2"/>
      <dgm:spPr>
        <a:noFill/>
      </dgm:spPr>
    </dgm:pt>
    <dgm:pt modelId="{8536D624-BC55-40BA-B391-89B71AB47D94}" type="pres">
      <dgm:prSet presAssocID="{EE7EE36B-1BF9-45A5-A621-A363AC50D01A}" presName="center2" presStyleLbl="fgShp" presStyleIdx="1" presStyleCnt="2"/>
      <dgm:spPr>
        <a:noFill/>
      </dgm:spPr>
    </dgm:pt>
  </dgm:ptLst>
  <dgm:cxnLst>
    <dgm:cxn modelId="{D48B3C05-F627-48DE-B17B-94378408AC0E}" type="presOf" srcId="{3BEFA9CE-4D29-40EF-A44C-95C2511FD85E}" destId="{DCD384E8-874B-463F-9673-B7C29F44C144}" srcOrd="0" destOrd="0" presId="urn:microsoft.com/office/officeart/2005/8/layout/cycle4"/>
    <dgm:cxn modelId="{8B81D307-4CC4-4915-B076-A28ED3C06617}" type="presOf" srcId="{99A2A841-2625-4FBB-A027-1A738DC4AEF4}" destId="{903C2704-83A6-476B-BBA7-7C04041B513A}" srcOrd="0" destOrd="0" presId="urn:microsoft.com/office/officeart/2005/8/layout/cycle4"/>
    <dgm:cxn modelId="{0A584130-A243-4E8A-BF87-04ACC12259DE}" srcId="{99A2A841-2625-4FBB-A027-1A738DC4AEF4}" destId="{CF25B5D0-5788-4D33-8500-37B42E2BCD85}" srcOrd="0" destOrd="0" parTransId="{A7212224-C272-4FA8-B817-6A8620289D23}" sibTransId="{C527788E-ED53-4702-A13C-38D2809A13A4}"/>
    <dgm:cxn modelId="{165DB530-6A96-4403-84FC-7C0FFF0AA9E6}" type="presOf" srcId="{BA8C4F03-5AA5-4DB9-8EA3-410B4C8C173B}" destId="{0B6D5F21-5025-4C94-8D38-CCC4B7B88A70}" srcOrd="0" destOrd="0" presId="urn:microsoft.com/office/officeart/2005/8/layout/cycle4"/>
    <dgm:cxn modelId="{B7D93033-7F05-4A9A-B467-D1A18F8B447B}" type="presOf" srcId="{51A5F366-3981-4D3C-B66D-85ACC949F629}" destId="{9D390111-8533-4EC1-B7D4-BA18D7B39FC9}" srcOrd="0" destOrd="0" presId="urn:microsoft.com/office/officeart/2005/8/layout/cycle4"/>
    <dgm:cxn modelId="{968A693B-BACA-4F86-8E65-EDA725F5DE2E}" type="presOf" srcId="{EE7EE36B-1BF9-45A5-A621-A363AC50D01A}" destId="{AD838244-BB2E-445B-802E-610924E21628}" srcOrd="0" destOrd="0" presId="urn:microsoft.com/office/officeart/2005/8/layout/cycle4"/>
    <dgm:cxn modelId="{9653935B-224A-4685-878A-74C69FB67F48}" type="presOf" srcId="{CF25B5D0-5788-4D33-8500-37B42E2BCD85}" destId="{CCBF6F02-D707-40B5-B2B7-D11444D8707F}" srcOrd="1" destOrd="0" presId="urn:microsoft.com/office/officeart/2005/8/layout/cycle4"/>
    <dgm:cxn modelId="{DF31FA48-A5A5-49A2-B353-525BFD28FEA5}" type="presOf" srcId="{BA8C4F03-5AA5-4DB9-8EA3-410B4C8C173B}" destId="{72D268D3-4AF9-4B2B-842E-5515447EE949}" srcOrd="1" destOrd="0" presId="urn:microsoft.com/office/officeart/2005/8/layout/cycle4"/>
    <dgm:cxn modelId="{0E6E1469-1A5E-4E36-A25F-CF0C2C42237D}" srcId="{EE7EE36B-1BF9-45A5-A621-A363AC50D01A}" destId="{3BEFA9CE-4D29-40EF-A44C-95C2511FD85E}" srcOrd="3" destOrd="0" parTransId="{73205637-2F58-41C0-BEDE-F381ABA520C4}" sibTransId="{B028FCC2-8736-4C00-990C-8B0B202B4C37}"/>
    <dgm:cxn modelId="{562D446B-E468-4838-975F-5122E17896F2}" type="presOf" srcId="{D109392A-3382-4A5D-AF83-7FC7A55F478A}" destId="{B759B7BB-4333-40C3-A3D6-C35027A239C7}" srcOrd="0" destOrd="0" presId="urn:microsoft.com/office/officeart/2005/8/layout/cycle4"/>
    <dgm:cxn modelId="{0F992553-6579-4729-A4B8-76632DBF69C9}" type="presOf" srcId="{51A5F366-3981-4D3C-B66D-85ACC949F629}" destId="{400F5FA1-D272-43DE-A798-3FDAA4DF6190}" srcOrd="1" destOrd="0" presId="urn:microsoft.com/office/officeart/2005/8/layout/cycle4"/>
    <dgm:cxn modelId="{B9E5F157-9105-430B-975C-E91D2F5EAAC2}" type="presOf" srcId="{CF25B5D0-5788-4D33-8500-37B42E2BCD85}" destId="{0DAC0B1A-C5BF-416B-9BFF-72A58228D115}" srcOrd="0" destOrd="0" presId="urn:microsoft.com/office/officeart/2005/8/layout/cycle4"/>
    <dgm:cxn modelId="{4E518E58-E287-4925-906E-F6FB806AE464}" srcId="{3BEFA9CE-4D29-40EF-A44C-95C2511FD85E}" destId="{D109392A-3382-4A5D-AF83-7FC7A55F478A}" srcOrd="0" destOrd="0" parTransId="{E6BA82CE-B7DE-48C7-BCC7-210F5031EC32}" sibTransId="{6A075504-5F4C-4E0E-ADC3-21F1ECB02D8D}"/>
    <dgm:cxn modelId="{E92D307C-120B-40EB-9D2A-8AEEDCDC205D}" type="presOf" srcId="{89B5D581-F1EA-4579-9CCD-CF9C28B0FD0E}" destId="{104C3B54-477E-480E-BF58-DA58F41D4242}" srcOrd="0" destOrd="0" presId="urn:microsoft.com/office/officeart/2005/8/layout/cycle4"/>
    <dgm:cxn modelId="{627A5381-C7AF-4E0A-9C60-1B3E7566108C}" type="presOf" srcId="{D1382554-38E3-4DA5-A1D0-89D68C060EBD}" destId="{5E81EC73-015B-4865-BED6-E612B7022DEB}" srcOrd="0" destOrd="0" presId="urn:microsoft.com/office/officeart/2005/8/layout/cycle4"/>
    <dgm:cxn modelId="{0A70D287-D3F7-4FD2-9BA7-6F662A5CE844}" srcId="{EE7EE36B-1BF9-45A5-A621-A363AC50D01A}" destId="{99A2A841-2625-4FBB-A027-1A738DC4AEF4}" srcOrd="2" destOrd="0" parTransId="{40CF490D-B22D-4DD7-AAF2-F212E38F4442}" sibTransId="{0E04404C-99C7-4BF1-B392-63CCDD8CF8CE}"/>
    <dgm:cxn modelId="{8C868793-9231-4685-A674-59DF61FD073C}" srcId="{D1382554-38E3-4DA5-A1D0-89D68C060EBD}" destId="{BA8C4F03-5AA5-4DB9-8EA3-410B4C8C173B}" srcOrd="0" destOrd="0" parTransId="{8A00960D-EB3E-4DB1-971C-16D9EA1CA675}" sibTransId="{92C4A146-D04B-4C0C-ACF2-24C32F560438}"/>
    <dgm:cxn modelId="{FEA85F99-0E60-4431-9B42-AAE909A7E4AF}" srcId="{EE7EE36B-1BF9-45A5-A621-A363AC50D01A}" destId="{FED86DEC-0044-4090-8656-1D58B46CCB05}" srcOrd="4" destOrd="0" parTransId="{38F8DAC8-6FFD-42FD-8C38-A44A64D48610}" sibTransId="{B32C2678-0B59-4F79-A887-D3EF6848CA6B}"/>
    <dgm:cxn modelId="{0FB8E6A9-13EB-4840-BE76-E399E2EDD04B}" srcId="{89B5D581-F1EA-4579-9CCD-CF9C28B0FD0E}" destId="{51A5F366-3981-4D3C-B66D-85ACC949F629}" srcOrd="0" destOrd="0" parTransId="{83FF6EAD-D2E1-47AA-8A38-5310C5AD4CB8}" sibTransId="{4179DACA-BE40-4760-88B8-002FCE85A1A1}"/>
    <dgm:cxn modelId="{D92FDDB2-40E0-4B41-85E5-0FD11208F063}" srcId="{EE7EE36B-1BF9-45A5-A621-A363AC50D01A}" destId="{89B5D581-F1EA-4579-9CCD-CF9C28B0FD0E}" srcOrd="0" destOrd="0" parTransId="{60D26C21-D241-4A55-BD10-44D78CBF1862}" sibTransId="{48E6BCF6-6412-414B-AB65-F402498BB8EE}"/>
    <dgm:cxn modelId="{6F8810DE-6BEC-4442-BCEF-6C906DCF8F29}" srcId="{EE7EE36B-1BF9-45A5-A621-A363AC50D01A}" destId="{D1382554-38E3-4DA5-A1D0-89D68C060EBD}" srcOrd="1" destOrd="0" parTransId="{FEA2B782-80F4-4D03-B54F-64F05CBCF056}" sibTransId="{18196057-23B7-4CA5-8378-7D90F9485BE1}"/>
    <dgm:cxn modelId="{1F3231E0-8DCC-4B97-AAAA-9DCB05D54B37}" type="presOf" srcId="{D109392A-3382-4A5D-AF83-7FC7A55F478A}" destId="{E9F53E84-90A7-4860-BAB5-ABDDB62AE400}" srcOrd="1" destOrd="0" presId="urn:microsoft.com/office/officeart/2005/8/layout/cycle4"/>
    <dgm:cxn modelId="{176043C2-0E22-483F-A29B-DE1859CE70AB}" type="presParOf" srcId="{AD838244-BB2E-445B-802E-610924E21628}" destId="{C2C024DA-81F6-43E3-A8F1-E3DC38C9F06D}" srcOrd="0" destOrd="0" presId="urn:microsoft.com/office/officeart/2005/8/layout/cycle4"/>
    <dgm:cxn modelId="{05390819-6D0F-49B5-8186-DFE722F88387}" type="presParOf" srcId="{C2C024DA-81F6-43E3-A8F1-E3DC38C9F06D}" destId="{FFE8E5ED-0BAF-4EA4-875D-F22B51F40CA3}" srcOrd="0" destOrd="0" presId="urn:microsoft.com/office/officeart/2005/8/layout/cycle4"/>
    <dgm:cxn modelId="{0607E2E1-7E41-4283-BEA6-84DD565399E2}" type="presParOf" srcId="{FFE8E5ED-0BAF-4EA4-875D-F22B51F40CA3}" destId="{9D390111-8533-4EC1-B7D4-BA18D7B39FC9}" srcOrd="0" destOrd="0" presId="urn:microsoft.com/office/officeart/2005/8/layout/cycle4"/>
    <dgm:cxn modelId="{7F09390A-1EA1-4280-A809-AEE619535480}" type="presParOf" srcId="{FFE8E5ED-0BAF-4EA4-875D-F22B51F40CA3}" destId="{400F5FA1-D272-43DE-A798-3FDAA4DF6190}" srcOrd="1" destOrd="0" presId="urn:microsoft.com/office/officeart/2005/8/layout/cycle4"/>
    <dgm:cxn modelId="{6D0592CD-2C17-4840-B798-64A1D4081670}" type="presParOf" srcId="{C2C024DA-81F6-43E3-A8F1-E3DC38C9F06D}" destId="{02B6C12B-2256-414D-B5D9-E14C95F7C5C6}" srcOrd="1" destOrd="0" presId="urn:microsoft.com/office/officeart/2005/8/layout/cycle4"/>
    <dgm:cxn modelId="{98D3706F-686E-478B-915A-68851C0E3470}" type="presParOf" srcId="{02B6C12B-2256-414D-B5D9-E14C95F7C5C6}" destId="{0B6D5F21-5025-4C94-8D38-CCC4B7B88A70}" srcOrd="0" destOrd="0" presId="urn:microsoft.com/office/officeart/2005/8/layout/cycle4"/>
    <dgm:cxn modelId="{6F8C5F86-C6FC-4B12-B308-EBDD02BB2416}" type="presParOf" srcId="{02B6C12B-2256-414D-B5D9-E14C95F7C5C6}" destId="{72D268D3-4AF9-4B2B-842E-5515447EE949}" srcOrd="1" destOrd="0" presId="urn:microsoft.com/office/officeart/2005/8/layout/cycle4"/>
    <dgm:cxn modelId="{FF0BCC47-1C0F-4328-AF7C-614825BFE9C1}" type="presParOf" srcId="{C2C024DA-81F6-43E3-A8F1-E3DC38C9F06D}" destId="{11349E5A-FB0A-485A-AAAD-64AC97AA8932}" srcOrd="2" destOrd="0" presId="urn:microsoft.com/office/officeart/2005/8/layout/cycle4"/>
    <dgm:cxn modelId="{7B5D8C9C-0612-4819-A6A1-D65105333A8C}" type="presParOf" srcId="{11349E5A-FB0A-485A-AAAD-64AC97AA8932}" destId="{0DAC0B1A-C5BF-416B-9BFF-72A58228D115}" srcOrd="0" destOrd="0" presId="urn:microsoft.com/office/officeart/2005/8/layout/cycle4"/>
    <dgm:cxn modelId="{FBA62FBD-7718-4BA3-9D89-F27C8045C0E1}" type="presParOf" srcId="{11349E5A-FB0A-485A-AAAD-64AC97AA8932}" destId="{CCBF6F02-D707-40B5-B2B7-D11444D8707F}" srcOrd="1" destOrd="0" presId="urn:microsoft.com/office/officeart/2005/8/layout/cycle4"/>
    <dgm:cxn modelId="{FF973850-D343-4090-9412-F307280CF00A}" type="presParOf" srcId="{C2C024DA-81F6-43E3-A8F1-E3DC38C9F06D}" destId="{152325B3-504D-4F8E-9635-263322972E27}" srcOrd="3" destOrd="0" presId="urn:microsoft.com/office/officeart/2005/8/layout/cycle4"/>
    <dgm:cxn modelId="{A1EFD26E-5323-43DA-9A97-D0C5182B57FD}" type="presParOf" srcId="{152325B3-504D-4F8E-9635-263322972E27}" destId="{B759B7BB-4333-40C3-A3D6-C35027A239C7}" srcOrd="0" destOrd="0" presId="urn:microsoft.com/office/officeart/2005/8/layout/cycle4"/>
    <dgm:cxn modelId="{C81E33B3-1533-480A-8B76-049E15FEBC22}" type="presParOf" srcId="{152325B3-504D-4F8E-9635-263322972E27}" destId="{E9F53E84-90A7-4860-BAB5-ABDDB62AE400}" srcOrd="1" destOrd="0" presId="urn:microsoft.com/office/officeart/2005/8/layout/cycle4"/>
    <dgm:cxn modelId="{68153BDF-3C3D-4033-872E-B56103445CD8}" type="presParOf" srcId="{C2C024DA-81F6-43E3-A8F1-E3DC38C9F06D}" destId="{5731B9EB-C038-4042-838C-DF69823652A1}" srcOrd="4" destOrd="0" presId="urn:microsoft.com/office/officeart/2005/8/layout/cycle4"/>
    <dgm:cxn modelId="{DF313965-99A3-41F6-B59E-A0E922599013}" type="presParOf" srcId="{AD838244-BB2E-445B-802E-610924E21628}" destId="{AEC13DBF-7601-4435-AED4-0E8929D2DBFA}" srcOrd="1" destOrd="0" presId="urn:microsoft.com/office/officeart/2005/8/layout/cycle4"/>
    <dgm:cxn modelId="{4B9076DE-B526-4703-9990-D59C442749BB}" type="presParOf" srcId="{AEC13DBF-7601-4435-AED4-0E8929D2DBFA}" destId="{104C3B54-477E-480E-BF58-DA58F41D4242}" srcOrd="0" destOrd="0" presId="urn:microsoft.com/office/officeart/2005/8/layout/cycle4"/>
    <dgm:cxn modelId="{689349F6-4DF0-46AE-B3B8-F9E0C15D95BC}" type="presParOf" srcId="{AEC13DBF-7601-4435-AED4-0E8929D2DBFA}" destId="{5E81EC73-015B-4865-BED6-E612B7022DEB}" srcOrd="1" destOrd="0" presId="urn:microsoft.com/office/officeart/2005/8/layout/cycle4"/>
    <dgm:cxn modelId="{880A7580-43CA-480C-89DB-B2DD984F1160}" type="presParOf" srcId="{AEC13DBF-7601-4435-AED4-0E8929D2DBFA}" destId="{903C2704-83A6-476B-BBA7-7C04041B513A}" srcOrd="2" destOrd="0" presId="urn:microsoft.com/office/officeart/2005/8/layout/cycle4"/>
    <dgm:cxn modelId="{ADBF397A-34C1-4092-A1BC-1F2C16A63702}" type="presParOf" srcId="{AEC13DBF-7601-4435-AED4-0E8929D2DBFA}" destId="{DCD384E8-874B-463F-9673-B7C29F44C144}" srcOrd="3" destOrd="0" presId="urn:microsoft.com/office/officeart/2005/8/layout/cycle4"/>
    <dgm:cxn modelId="{4D0157BB-9218-441C-B9EE-D3CB6BC34A42}" type="presParOf" srcId="{AEC13DBF-7601-4435-AED4-0E8929D2DBFA}" destId="{BC829EA5-10AD-46F3-B2C8-8D2DF53B53E5}" srcOrd="4" destOrd="0" presId="urn:microsoft.com/office/officeart/2005/8/layout/cycle4"/>
    <dgm:cxn modelId="{7B919B72-9BE3-460B-B9BE-14739848027E}" type="presParOf" srcId="{AD838244-BB2E-445B-802E-610924E21628}" destId="{00CDFAFD-8E5D-4DAF-AFA1-C340EB4807E6}" srcOrd="2" destOrd="0" presId="urn:microsoft.com/office/officeart/2005/8/layout/cycle4"/>
    <dgm:cxn modelId="{AA2C43A2-FE72-4273-9E4D-A6AE9B35C499}" type="presParOf" srcId="{AD838244-BB2E-445B-802E-610924E21628}" destId="{8536D624-BC55-40BA-B391-89B71AB47D9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A6688-E178-426A-B50C-1A51C0D53413}">
      <dsp:nvSpPr>
        <dsp:cNvPr id="0" name=""/>
        <dsp:cNvSpPr/>
      </dsp:nvSpPr>
      <dsp:spPr>
        <a:xfrm>
          <a:off x="7088625" y="2003064"/>
          <a:ext cx="621218" cy="449073"/>
        </a:xfrm>
        <a:custGeom>
          <a:avLst/>
          <a:gdLst/>
          <a:ahLst/>
          <a:cxnLst/>
          <a:rect l="0" t="0" r="0" b="0"/>
          <a:pathLst>
            <a:path>
              <a:moveTo>
                <a:pt x="0" y="0"/>
              </a:moveTo>
              <a:lnTo>
                <a:pt x="0" y="449073"/>
              </a:lnTo>
              <a:lnTo>
                <a:pt x="621218" y="44907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E4380-A9E8-414A-B660-4C8FEECEB312}">
      <dsp:nvSpPr>
        <dsp:cNvPr id="0" name=""/>
        <dsp:cNvSpPr/>
      </dsp:nvSpPr>
      <dsp:spPr>
        <a:xfrm>
          <a:off x="5277362" y="3065871"/>
          <a:ext cx="621218" cy="449073"/>
        </a:xfrm>
        <a:custGeom>
          <a:avLst/>
          <a:gdLst/>
          <a:ahLst/>
          <a:cxnLst/>
          <a:rect l="0" t="0" r="0" b="0"/>
          <a:pathLst>
            <a:path>
              <a:moveTo>
                <a:pt x="0" y="0"/>
              </a:moveTo>
              <a:lnTo>
                <a:pt x="0" y="449073"/>
              </a:lnTo>
              <a:lnTo>
                <a:pt x="621218" y="44907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F753CB-EED2-4C79-88B9-7E33078A73F9}">
      <dsp:nvSpPr>
        <dsp:cNvPr id="0" name=""/>
        <dsp:cNvSpPr/>
      </dsp:nvSpPr>
      <dsp:spPr>
        <a:xfrm>
          <a:off x="4656143" y="3065871"/>
          <a:ext cx="621218" cy="449073"/>
        </a:xfrm>
        <a:custGeom>
          <a:avLst/>
          <a:gdLst/>
          <a:ahLst/>
          <a:cxnLst/>
          <a:rect l="0" t="0" r="0" b="0"/>
          <a:pathLst>
            <a:path>
              <a:moveTo>
                <a:pt x="621218" y="0"/>
              </a:moveTo>
              <a:lnTo>
                <a:pt x="621218" y="449073"/>
              </a:lnTo>
              <a:lnTo>
                <a:pt x="0" y="44907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AEE55E-CC1B-4F2D-B443-770C6F35EE5A}">
      <dsp:nvSpPr>
        <dsp:cNvPr id="0" name=""/>
        <dsp:cNvSpPr/>
      </dsp:nvSpPr>
      <dsp:spPr>
        <a:xfrm>
          <a:off x="5561775" y="2003064"/>
          <a:ext cx="1526850" cy="449073"/>
        </a:xfrm>
        <a:custGeom>
          <a:avLst/>
          <a:gdLst/>
          <a:ahLst/>
          <a:cxnLst/>
          <a:rect l="0" t="0" r="0" b="0"/>
          <a:pathLst>
            <a:path>
              <a:moveTo>
                <a:pt x="1526850" y="0"/>
              </a:moveTo>
              <a:lnTo>
                <a:pt x="1526850" y="449073"/>
              </a:lnTo>
              <a:lnTo>
                <a:pt x="0" y="44907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51A8C6-2A38-4C86-A0A9-EE087485ACBF}">
      <dsp:nvSpPr>
        <dsp:cNvPr id="0" name=""/>
        <dsp:cNvSpPr/>
      </dsp:nvSpPr>
      <dsp:spPr>
        <a:xfrm>
          <a:off x="4371760" y="901768"/>
          <a:ext cx="2333271" cy="487562"/>
        </a:xfrm>
        <a:custGeom>
          <a:avLst/>
          <a:gdLst/>
          <a:ahLst/>
          <a:cxnLst/>
          <a:rect l="0" t="0" r="0" b="0"/>
          <a:pathLst>
            <a:path>
              <a:moveTo>
                <a:pt x="0" y="0"/>
              </a:moveTo>
              <a:lnTo>
                <a:pt x="0" y="487562"/>
              </a:lnTo>
              <a:lnTo>
                <a:pt x="2333271" y="48756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5B2797-CB1C-44BA-9696-AC5D0BD74BC2}">
      <dsp:nvSpPr>
        <dsp:cNvPr id="0" name=""/>
        <dsp:cNvSpPr/>
      </dsp:nvSpPr>
      <dsp:spPr>
        <a:xfrm>
          <a:off x="1033616" y="2003064"/>
          <a:ext cx="621218" cy="1511881"/>
        </a:xfrm>
        <a:custGeom>
          <a:avLst/>
          <a:gdLst/>
          <a:ahLst/>
          <a:cxnLst/>
          <a:rect l="0" t="0" r="0" b="0"/>
          <a:pathLst>
            <a:path>
              <a:moveTo>
                <a:pt x="621218" y="0"/>
              </a:moveTo>
              <a:lnTo>
                <a:pt x="621218" y="1511881"/>
              </a:lnTo>
              <a:lnTo>
                <a:pt x="0" y="1511881"/>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B92C9-D2AF-405D-8B89-988191A79CC0}">
      <dsp:nvSpPr>
        <dsp:cNvPr id="0" name=""/>
        <dsp:cNvSpPr/>
      </dsp:nvSpPr>
      <dsp:spPr>
        <a:xfrm>
          <a:off x="1654835" y="2003064"/>
          <a:ext cx="621218" cy="449073"/>
        </a:xfrm>
        <a:custGeom>
          <a:avLst/>
          <a:gdLst/>
          <a:ahLst/>
          <a:cxnLst/>
          <a:rect l="0" t="0" r="0" b="0"/>
          <a:pathLst>
            <a:path>
              <a:moveTo>
                <a:pt x="0" y="0"/>
              </a:moveTo>
              <a:lnTo>
                <a:pt x="0" y="449073"/>
              </a:lnTo>
              <a:lnTo>
                <a:pt x="621218" y="44907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FAC31C-4E5E-40F9-95FD-03D8AC21111D}">
      <dsp:nvSpPr>
        <dsp:cNvPr id="0" name=""/>
        <dsp:cNvSpPr/>
      </dsp:nvSpPr>
      <dsp:spPr>
        <a:xfrm>
          <a:off x="1033616" y="2003064"/>
          <a:ext cx="621218" cy="449073"/>
        </a:xfrm>
        <a:custGeom>
          <a:avLst/>
          <a:gdLst/>
          <a:ahLst/>
          <a:cxnLst/>
          <a:rect l="0" t="0" r="0" b="0"/>
          <a:pathLst>
            <a:path>
              <a:moveTo>
                <a:pt x="621218" y="0"/>
              </a:moveTo>
              <a:lnTo>
                <a:pt x="621218" y="449073"/>
              </a:lnTo>
              <a:lnTo>
                <a:pt x="0" y="44907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AF2CC-007B-4DD3-B8E0-7BDC9F3030B6}">
      <dsp:nvSpPr>
        <dsp:cNvPr id="0" name=""/>
        <dsp:cNvSpPr/>
      </dsp:nvSpPr>
      <dsp:spPr>
        <a:xfrm>
          <a:off x="1939248" y="901768"/>
          <a:ext cx="2432512" cy="487562"/>
        </a:xfrm>
        <a:custGeom>
          <a:avLst/>
          <a:gdLst/>
          <a:ahLst/>
          <a:cxnLst/>
          <a:rect l="0" t="0" r="0" b="0"/>
          <a:pathLst>
            <a:path>
              <a:moveTo>
                <a:pt x="2432512" y="0"/>
              </a:moveTo>
              <a:lnTo>
                <a:pt x="2432512" y="487562"/>
              </a:lnTo>
              <a:lnTo>
                <a:pt x="0" y="48756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81B10-95FD-4F67-8E70-D8E74033EDA5}">
      <dsp:nvSpPr>
        <dsp:cNvPr id="0" name=""/>
        <dsp:cNvSpPr/>
      </dsp:nvSpPr>
      <dsp:spPr>
        <a:xfrm>
          <a:off x="3641289" y="153311"/>
          <a:ext cx="1460941" cy="74845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6F144-52BD-4CB7-BBD5-5C5048510BCF}">
      <dsp:nvSpPr>
        <dsp:cNvPr id="0" name=""/>
        <dsp:cNvSpPr/>
      </dsp:nvSpPr>
      <dsp:spPr>
        <a:xfrm>
          <a:off x="3641289" y="153311"/>
          <a:ext cx="1460941" cy="74845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A568C2-156B-4993-8597-B9621B261850}">
      <dsp:nvSpPr>
        <dsp:cNvPr id="0" name=""/>
        <dsp:cNvSpPr/>
      </dsp:nvSpPr>
      <dsp:spPr>
        <a:xfrm>
          <a:off x="2910819" y="288034"/>
          <a:ext cx="2921882" cy="47901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REINSURANCE</a:t>
          </a:r>
          <a:endParaRPr lang="en-GB" sz="1400" kern="1200" dirty="0"/>
        </a:p>
      </dsp:txBody>
      <dsp:txXfrm>
        <a:off x="2910819" y="288034"/>
        <a:ext cx="2921882" cy="479011"/>
      </dsp:txXfrm>
    </dsp:sp>
    <dsp:sp modelId="{121C52B2-793B-4A22-9451-89821E6FCB48}">
      <dsp:nvSpPr>
        <dsp:cNvPr id="0" name=""/>
        <dsp:cNvSpPr/>
      </dsp:nvSpPr>
      <dsp:spPr>
        <a:xfrm>
          <a:off x="1280606" y="1254608"/>
          <a:ext cx="748456" cy="74845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09C7C2-17AB-43A3-AF7D-093C32B2DB6C}">
      <dsp:nvSpPr>
        <dsp:cNvPr id="0" name=""/>
        <dsp:cNvSpPr/>
      </dsp:nvSpPr>
      <dsp:spPr>
        <a:xfrm>
          <a:off x="1280606" y="1254608"/>
          <a:ext cx="748456" cy="74845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9AABB5-21B1-4587-811E-516DCD8BF2E6}">
      <dsp:nvSpPr>
        <dsp:cNvPr id="0" name=""/>
        <dsp:cNvSpPr/>
      </dsp:nvSpPr>
      <dsp:spPr>
        <a:xfrm>
          <a:off x="906378" y="1389330"/>
          <a:ext cx="1496912" cy="47901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PROPORTIONAL</a:t>
          </a:r>
        </a:p>
      </dsp:txBody>
      <dsp:txXfrm>
        <a:off x="906378" y="1389330"/>
        <a:ext cx="1496912" cy="479011"/>
      </dsp:txXfrm>
    </dsp:sp>
    <dsp:sp modelId="{B5F716C1-CCD0-412E-ADB8-63E268B5370F}">
      <dsp:nvSpPr>
        <dsp:cNvPr id="0" name=""/>
        <dsp:cNvSpPr/>
      </dsp:nvSpPr>
      <dsp:spPr>
        <a:xfrm>
          <a:off x="374975" y="2317415"/>
          <a:ext cx="748456" cy="74845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720C7-CA93-4DB3-8545-7E98743EB913}">
      <dsp:nvSpPr>
        <dsp:cNvPr id="0" name=""/>
        <dsp:cNvSpPr/>
      </dsp:nvSpPr>
      <dsp:spPr>
        <a:xfrm>
          <a:off x="374975" y="2317415"/>
          <a:ext cx="748456" cy="74845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7087E-01B6-47B1-A34A-DC90C8CF41EC}">
      <dsp:nvSpPr>
        <dsp:cNvPr id="0" name=""/>
        <dsp:cNvSpPr/>
      </dsp:nvSpPr>
      <dsp:spPr>
        <a:xfrm>
          <a:off x="747" y="2452137"/>
          <a:ext cx="1496912" cy="47901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QUOTA SHARE</a:t>
          </a:r>
        </a:p>
      </dsp:txBody>
      <dsp:txXfrm>
        <a:off x="747" y="2452137"/>
        <a:ext cx="1496912" cy="479011"/>
      </dsp:txXfrm>
    </dsp:sp>
    <dsp:sp modelId="{52D24BE1-C6B8-4BD2-801D-471980922490}">
      <dsp:nvSpPr>
        <dsp:cNvPr id="0" name=""/>
        <dsp:cNvSpPr/>
      </dsp:nvSpPr>
      <dsp:spPr>
        <a:xfrm>
          <a:off x="2186238" y="2317415"/>
          <a:ext cx="748456" cy="74845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7D091-886D-4660-9B1E-66C098D43410}">
      <dsp:nvSpPr>
        <dsp:cNvPr id="0" name=""/>
        <dsp:cNvSpPr/>
      </dsp:nvSpPr>
      <dsp:spPr>
        <a:xfrm>
          <a:off x="2186238" y="2317415"/>
          <a:ext cx="748456" cy="74845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08B0F-67B2-4465-B34A-1F31BC126061}">
      <dsp:nvSpPr>
        <dsp:cNvPr id="0" name=""/>
        <dsp:cNvSpPr/>
      </dsp:nvSpPr>
      <dsp:spPr>
        <a:xfrm>
          <a:off x="1812010" y="2452137"/>
          <a:ext cx="1496912" cy="47901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SURPLUS</a:t>
          </a:r>
        </a:p>
      </dsp:txBody>
      <dsp:txXfrm>
        <a:off x="1812010" y="2452137"/>
        <a:ext cx="1496912" cy="479011"/>
      </dsp:txXfrm>
    </dsp:sp>
    <dsp:sp modelId="{97FE168C-2141-49D1-A6AC-04B2E3C7CA13}">
      <dsp:nvSpPr>
        <dsp:cNvPr id="0" name=""/>
        <dsp:cNvSpPr/>
      </dsp:nvSpPr>
      <dsp:spPr>
        <a:xfrm>
          <a:off x="374975" y="3380223"/>
          <a:ext cx="748456" cy="74845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FCDE4B-778C-499E-9417-AF8669B9F8C5}">
      <dsp:nvSpPr>
        <dsp:cNvPr id="0" name=""/>
        <dsp:cNvSpPr/>
      </dsp:nvSpPr>
      <dsp:spPr>
        <a:xfrm>
          <a:off x="374975" y="3380223"/>
          <a:ext cx="748456" cy="74845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B1C86C-8C1A-4E1A-A48C-A7533A264D4D}">
      <dsp:nvSpPr>
        <dsp:cNvPr id="0" name=""/>
        <dsp:cNvSpPr/>
      </dsp:nvSpPr>
      <dsp:spPr>
        <a:xfrm>
          <a:off x="747" y="3514945"/>
          <a:ext cx="1496912" cy="47901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FAC OBLIGATORY</a:t>
          </a:r>
        </a:p>
      </dsp:txBody>
      <dsp:txXfrm>
        <a:off x="747" y="3514945"/>
        <a:ext cx="1496912" cy="479011"/>
      </dsp:txXfrm>
    </dsp:sp>
    <dsp:sp modelId="{25C7F49A-3360-49E4-B756-45C6DCD90B68}">
      <dsp:nvSpPr>
        <dsp:cNvPr id="0" name=""/>
        <dsp:cNvSpPr/>
      </dsp:nvSpPr>
      <dsp:spPr>
        <a:xfrm>
          <a:off x="6583897" y="1254608"/>
          <a:ext cx="1009457" cy="74845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974675-1882-4F85-86CF-47C747C3A855}">
      <dsp:nvSpPr>
        <dsp:cNvPr id="0" name=""/>
        <dsp:cNvSpPr/>
      </dsp:nvSpPr>
      <dsp:spPr>
        <a:xfrm>
          <a:off x="6583897" y="1254608"/>
          <a:ext cx="1009457" cy="74845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8A110-1EB0-4224-B6CA-7B4F6F0933B5}">
      <dsp:nvSpPr>
        <dsp:cNvPr id="0" name=""/>
        <dsp:cNvSpPr/>
      </dsp:nvSpPr>
      <dsp:spPr>
        <a:xfrm>
          <a:off x="6079168" y="1389330"/>
          <a:ext cx="2018915" cy="47901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NON PROPORTIONAL</a:t>
          </a:r>
        </a:p>
      </dsp:txBody>
      <dsp:txXfrm>
        <a:off x="6079168" y="1389330"/>
        <a:ext cx="2018915" cy="479011"/>
      </dsp:txXfrm>
    </dsp:sp>
    <dsp:sp modelId="{C3ABBBF1-98DD-4548-9874-80316026DB31}">
      <dsp:nvSpPr>
        <dsp:cNvPr id="0" name=""/>
        <dsp:cNvSpPr/>
      </dsp:nvSpPr>
      <dsp:spPr>
        <a:xfrm>
          <a:off x="4903134" y="2317415"/>
          <a:ext cx="748456" cy="74845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96B80-4000-4A32-9468-53CFC7D5CC3C}">
      <dsp:nvSpPr>
        <dsp:cNvPr id="0" name=""/>
        <dsp:cNvSpPr/>
      </dsp:nvSpPr>
      <dsp:spPr>
        <a:xfrm>
          <a:off x="4903134" y="2317415"/>
          <a:ext cx="748456" cy="74845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5A09A7-7024-4DCA-A8F7-C4D08F77AAAB}">
      <dsp:nvSpPr>
        <dsp:cNvPr id="0" name=""/>
        <dsp:cNvSpPr/>
      </dsp:nvSpPr>
      <dsp:spPr>
        <a:xfrm>
          <a:off x="4528906" y="2452137"/>
          <a:ext cx="1496912" cy="47901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EXCESS OF LOSS</a:t>
          </a:r>
        </a:p>
      </dsp:txBody>
      <dsp:txXfrm>
        <a:off x="4528906" y="2452137"/>
        <a:ext cx="1496912" cy="479011"/>
      </dsp:txXfrm>
    </dsp:sp>
    <dsp:sp modelId="{EE948486-08A2-4975-A40C-DE8EA5DE4C7A}">
      <dsp:nvSpPr>
        <dsp:cNvPr id="0" name=""/>
        <dsp:cNvSpPr/>
      </dsp:nvSpPr>
      <dsp:spPr>
        <a:xfrm>
          <a:off x="3997502" y="3380223"/>
          <a:ext cx="748456" cy="74845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763FCA-09F3-4AC9-B583-8CB0029563FE}">
      <dsp:nvSpPr>
        <dsp:cNvPr id="0" name=""/>
        <dsp:cNvSpPr/>
      </dsp:nvSpPr>
      <dsp:spPr>
        <a:xfrm>
          <a:off x="3997502" y="3380223"/>
          <a:ext cx="748456" cy="74845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ACBE05-B236-4EB8-93F5-7F84D5E067FF}">
      <dsp:nvSpPr>
        <dsp:cNvPr id="0" name=""/>
        <dsp:cNvSpPr/>
      </dsp:nvSpPr>
      <dsp:spPr>
        <a:xfrm>
          <a:off x="3623274" y="3514945"/>
          <a:ext cx="1496912" cy="47901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RISK XL </a:t>
          </a:r>
        </a:p>
        <a:p>
          <a:pPr marL="0" lvl="0" indent="0" algn="ctr" defTabSz="622300">
            <a:lnSpc>
              <a:spcPct val="90000"/>
            </a:lnSpc>
            <a:spcBef>
              <a:spcPct val="0"/>
            </a:spcBef>
            <a:spcAft>
              <a:spcPct val="35000"/>
            </a:spcAft>
            <a:buNone/>
          </a:pPr>
          <a:r>
            <a:rPr lang="en-IN" sz="1400" kern="1200" dirty="0"/>
            <a:t>(PER RISK)</a:t>
          </a:r>
        </a:p>
      </dsp:txBody>
      <dsp:txXfrm>
        <a:off x="3623274" y="3514945"/>
        <a:ext cx="1496912" cy="479011"/>
      </dsp:txXfrm>
    </dsp:sp>
    <dsp:sp modelId="{60B45319-0101-4E28-BE53-5D12CC2D1770}">
      <dsp:nvSpPr>
        <dsp:cNvPr id="0" name=""/>
        <dsp:cNvSpPr/>
      </dsp:nvSpPr>
      <dsp:spPr>
        <a:xfrm>
          <a:off x="5808766" y="3380223"/>
          <a:ext cx="748456" cy="74845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402180-DF9D-47A5-B1D0-7160104C7605}">
      <dsp:nvSpPr>
        <dsp:cNvPr id="0" name=""/>
        <dsp:cNvSpPr/>
      </dsp:nvSpPr>
      <dsp:spPr>
        <a:xfrm>
          <a:off x="5808766" y="3380223"/>
          <a:ext cx="748456" cy="74845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CE585-AB73-4675-A9DE-B36D31365D9D}">
      <dsp:nvSpPr>
        <dsp:cNvPr id="0" name=""/>
        <dsp:cNvSpPr/>
      </dsp:nvSpPr>
      <dsp:spPr>
        <a:xfrm>
          <a:off x="5434538" y="3514945"/>
          <a:ext cx="1496912" cy="47901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CAT XL</a:t>
          </a:r>
        </a:p>
        <a:p>
          <a:pPr marL="0" lvl="0" indent="0" algn="ctr" defTabSz="622300">
            <a:lnSpc>
              <a:spcPct val="90000"/>
            </a:lnSpc>
            <a:spcBef>
              <a:spcPct val="0"/>
            </a:spcBef>
            <a:spcAft>
              <a:spcPct val="35000"/>
            </a:spcAft>
            <a:buNone/>
          </a:pPr>
          <a:r>
            <a:rPr lang="en-IN" sz="1400" kern="1200" dirty="0"/>
            <a:t>(PER EVENT)</a:t>
          </a:r>
        </a:p>
      </dsp:txBody>
      <dsp:txXfrm>
        <a:off x="5434538" y="3514945"/>
        <a:ext cx="1496912" cy="479011"/>
      </dsp:txXfrm>
    </dsp:sp>
    <dsp:sp modelId="{A73162F5-AAF9-4EB6-A54D-0E15D06CC4A7}">
      <dsp:nvSpPr>
        <dsp:cNvPr id="0" name=""/>
        <dsp:cNvSpPr/>
      </dsp:nvSpPr>
      <dsp:spPr>
        <a:xfrm>
          <a:off x="7620029" y="2317415"/>
          <a:ext cx="748456" cy="74845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8C93D-D8E0-4A5F-9A0A-FD2C35A0002B}">
      <dsp:nvSpPr>
        <dsp:cNvPr id="0" name=""/>
        <dsp:cNvSpPr/>
      </dsp:nvSpPr>
      <dsp:spPr>
        <a:xfrm>
          <a:off x="7620029" y="2317415"/>
          <a:ext cx="748456" cy="74845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AAFDDB-2582-46EC-A7B4-D3F971CD7E78}">
      <dsp:nvSpPr>
        <dsp:cNvPr id="0" name=""/>
        <dsp:cNvSpPr/>
      </dsp:nvSpPr>
      <dsp:spPr>
        <a:xfrm>
          <a:off x="7245801" y="2452137"/>
          <a:ext cx="1496912" cy="47901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STOP LOSS/AGGREGATE</a:t>
          </a:r>
        </a:p>
      </dsp:txBody>
      <dsp:txXfrm>
        <a:off x="7245801" y="2452137"/>
        <a:ext cx="1496912" cy="479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A6688-E178-426A-B50C-1A51C0D53413}">
      <dsp:nvSpPr>
        <dsp:cNvPr id="0" name=""/>
        <dsp:cNvSpPr/>
      </dsp:nvSpPr>
      <dsp:spPr>
        <a:xfrm>
          <a:off x="5650251" y="1588096"/>
          <a:ext cx="544407" cy="393547"/>
        </a:xfrm>
        <a:custGeom>
          <a:avLst/>
          <a:gdLst/>
          <a:ahLst/>
          <a:cxnLst/>
          <a:rect l="0" t="0" r="0" b="0"/>
          <a:pathLst>
            <a:path>
              <a:moveTo>
                <a:pt x="0" y="0"/>
              </a:moveTo>
              <a:lnTo>
                <a:pt x="0" y="393547"/>
              </a:lnTo>
              <a:lnTo>
                <a:pt x="544407" y="39354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AEE55E-CC1B-4F2D-B443-770C6F35EE5A}">
      <dsp:nvSpPr>
        <dsp:cNvPr id="0" name=""/>
        <dsp:cNvSpPr/>
      </dsp:nvSpPr>
      <dsp:spPr>
        <a:xfrm>
          <a:off x="5105843" y="1588096"/>
          <a:ext cx="544407" cy="393547"/>
        </a:xfrm>
        <a:custGeom>
          <a:avLst/>
          <a:gdLst/>
          <a:ahLst/>
          <a:cxnLst/>
          <a:rect l="0" t="0" r="0" b="0"/>
          <a:pathLst>
            <a:path>
              <a:moveTo>
                <a:pt x="544407" y="0"/>
              </a:moveTo>
              <a:lnTo>
                <a:pt x="544407" y="393547"/>
              </a:lnTo>
              <a:lnTo>
                <a:pt x="0" y="39354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51A8C6-2A38-4C86-A0A9-EE087485ACBF}">
      <dsp:nvSpPr>
        <dsp:cNvPr id="0" name=""/>
        <dsp:cNvSpPr/>
      </dsp:nvSpPr>
      <dsp:spPr>
        <a:xfrm>
          <a:off x="4062941" y="656699"/>
          <a:ext cx="1338062" cy="393547"/>
        </a:xfrm>
        <a:custGeom>
          <a:avLst/>
          <a:gdLst/>
          <a:ahLst/>
          <a:cxnLst/>
          <a:rect l="0" t="0" r="0" b="0"/>
          <a:pathLst>
            <a:path>
              <a:moveTo>
                <a:pt x="0" y="0"/>
              </a:moveTo>
              <a:lnTo>
                <a:pt x="0" y="393547"/>
              </a:lnTo>
              <a:lnTo>
                <a:pt x="1338062" y="39354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2B92C9-D2AF-405D-8B89-988191A79CC0}">
      <dsp:nvSpPr>
        <dsp:cNvPr id="0" name=""/>
        <dsp:cNvSpPr/>
      </dsp:nvSpPr>
      <dsp:spPr>
        <a:xfrm>
          <a:off x="2475631" y="1588096"/>
          <a:ext cx="544407" cy="393547"/>
        </a:xfrm>
        <a:custGeom>
          <a:avLst/>
          <a:gdLst/>
          <a:ahLst/>
          <a:cxnLst/>
          <a:rect l="0" t="0" r="0" b="0"/>
          <a:pathLst>
            <a:path>
              <a:moveTo>
                <a:pt x="0" y="0"/>
              </a:moveTo>
              <a:lnTo>
                <a:pt x="0" y="393547"/>
              </a:lnTo>
              <a:lnTo>
                <a:pt x="544407" y="39354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FAC31C-4E5E-40F9-95FD-03D8AC21111D}">
      <dsp:nvSpPr>
        <dsp:cNvPr id="0" name=""/>
        <dsp:cNvSpPr/>
      </dsp:nvSpPr>
      <dsp:spPr>
        <a:xfrm>
          <a:off x="1931223" y="1588096"/>
          <a:ext cx="544407" cy="393547"/>
        </a:xfrm>
        <a:custGeom>
          <a:avLst/>
          <a:gdLst/>
          <a:ahLst/>
          <a:cxnLst/>
          <a:rect l="0" t="0" r="0" b="0"/>
          <a:pathLst>
            <a:path>
              <a:moveTo>
                <a:pt x="544407" y="0"/>
              </a:moveTo>
              <a:lnTo>
                <a:pt x="544407" y="393547"/>
              </a:lnTo>
              <a:lnTo>
                <a:pt x="0" y="393547"/>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AF2CC-007B-4DD3-B8E0-7BDC9F3030B6}">
      <dsp:nvSpPr>
        <dsp:cNvPr id="0" name=""/>
        <dsp:cNvSpPr/>
      </dsp:nvSpPr>
      <dsp:spPr>
        <a:xfrm>
          <a:off x="2724878" y="656699"/>
          <a:ext cx="1338062" cy="393547"/>
        </a:xfrm>
        <a:custGeom>
          <a:avLst/>
          <a:gdLst/>
          <a:ahLst/>
          <a:cxnLst/>
          <a:rect l="0" t="0" r="0" b="0"/>
          <a:pathLst>
            <a:path>
              <a:moveTo>
                <a:pt x="1338062" y="0"/>
              </a:moveTo>
              <a:lnTo>
                <a:pt x="1338062" y="393547"/>
              </a:lnTo>
              <a:lnTo>
                <a:pt x="0" y="39354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81B10-95FD-4F67-8E70-D8E74033EDA5}">
      <dsp:nvSpPr>
        <dsp:cNvPr id="0" name=""/>
        <dsp:cNvSpPr/>
      </dsp:nvSpPr>
      <dsp:spPr>
        <a:xfrm>
          <a:off x="3734984" y="786"/>
          <a:ext cx="655913" cy="65591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6F144-52BD-4CB7-BBD5-5C5048510BCF}">
      <dsp:nvSpPr>
        <dsp:cNvPr id="0" name=""/>
        <dsp:cNvSpPr/>
      </dsp:nvSpPr>
      <dsp:spPr>
        <a:xfrm>
          <a:off x="3734984" y="786"/>
          <a:ext cx="655913" cy="65591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A568C2-156B-4993-8597-B9621B261850}">
      <dsp:nvSpPr>
        <dsp:cNvPr id="0" name=""/>
        <dsp:cNvSpPr/>
      </dsp:nvSpPr>
      <dsp:spPr>
        <a:xfrm>
          <a:off x="3407028" y="118851"/>
          <a:ext cx="1311826" cy="41978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REINSURANCE</a:t>
          </a:r>
          <a:endParaRPr lang="en-GB" sz="1400" kern="1200" dirty="0"/>
        </a:p>
      </dsp:txBody>
      <dsp:txXfrm>
        <a:off x="3407028" y="118851"/>
        <a:ext cx="1311826" cy="419784"/>
      </dsp:txXfrm>
    </dsp:sp>
    <dsp:sp modelId="{121C52B2-793B-4A22-9451-89821E6FCB48}">
      <dsp:nvSpPr>
        <dsp:cNvPr id="0" name=""/>
        <dsp:cNvSpPr/>
      </dsp:nvSpPr>
      <dsp:spPr>
        <a:xfrm>
          <a:off x="2147675" y="932183"/>
          <a:ext cx="655913" cy="65591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09C7C2-17AB-43A3-AF7D-093C32B2DB6C}">
      <dsp:nvSpPr>
        <dsp:cNvPr id="0" name=""/>
        <dsp:cNvSpPr/>
      </dsp:nvSpPr>
      <dsp:spPr>
        <a:xfrm>
          <a:off x="2147675" y="932183"/>
          <a:ext cx="655913" cy="65591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9AABB5-21B1-4587-811E-516DCD8BF2E6}">
      <dsp:nvSpPr>
        <dsp:cNvPr id="0" name=""/>
        <dsp:cNvSpPr/>
      </dsp:nvSpPr>
      <dsp:spPr>
        <a:xfrm>
          <a:off x="1819718" y="1050247"/>
          <a:ext cx="1311826" cy="41978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FACULTATIVE</a:t>
          </a:r>
        </a:p>
      </dsp:txBody>
      <dsp:txXfrm>
        <a:off x="1819718" y="1050247"/>
        <a:ext cx="1311826" cy="419784"/>
      </dsp:txXfrm>
    </dsp:sp>
    <dsp:sp modelId="{B5F716C1-CCD0-412E-ADB8-63E268B5370F}">
      <dsp:nvSpPr>
        <dsp:cNvPr id="0" name=""/>
        <dsp:cNvSpPr/>
      </dsp:nvSpPr>
      <dsp:spPr>
        <a:xfrm>
          <a:off x="1354020" y="1863580"/>
          <a:ext cx="655913" cy="65591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A720C7-CA93-4DB3-8545-7E98743EB913}">
      <dsp:nvSpPr>
        <dsp:cNvPr id="0" name=""/>
        <dsp:cNvSpPr/>
      </dsp:nvSpPr>
      <dsp:spPr>
        <a:xfrm>
          <a:off x="1354020" y="1863580"/>
          <a:ext cx="655913" cy="65591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47087E-01B6-47B1-A34A-DC90C8CF41EC}">
      <dsp:nvSpPr>
        <dsp:cNvPr id="0" name=""/>
        <dsp:cNvSpPr/>
      </dsp:nvSpPr>
      <dsp:spPr>
        <a:xfrm>
          <a:off x="1026063" y="1981644"/>
          <a:ext cx="1311826" cy="41978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PROPORTIONAL</a:t>
          </a:r>
        </a:p>
      </dsp:txBody>
      <dsp:txXfrm>
        <a:off x="1026063" y="1981644"/>
        <a:ext cx="1311826" cy="419784"/>
      </dsp:txXfrm>
    </dsp:sp>
    <dsp:sp modelId="{52D24BE1-C6B8-4BD2-801D-471980922490}">
      <dsp:nvSpPr>
        <dsp:cNvPr id="0" name=""/>
        <dsp:cNvSpPr/>
      </dsp:nvSpPr>
      <dsp:spPr>
        <a:xfrm>
          <a:off x="2941330" y="1863580"/>
          <a:ext cx="655913" cy="65591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F7D091-886D-4660-9B1E-66C098D43410}">
      <dsp:nvSpPr>
        <dsp:cNvPr id="0" name=""/>
        <dsp:cNvSpPr/>
      </dsp:nvSpPr>
      <dsp:spPr>
        <a:xfrm>
          <a:off x="2941330" y="1863580"/>
          <a:ext cx="655913" cy="65591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C08B0F-67B2-4465-B34A-1F31BC126061}">
      <dsp:nvSpPr>
        <dsp:cNvPr id="0" name=""/>
        <dsp:cNvSpPr/>
      </dsp:nvSpPr>
      <dsp:spPr>
        <a:xfrm>
          <a:off x="2613373" y="1981644"/>
          <a:ext cx="1311826" cy="41978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NON PROPORTIONAL</a:t>
          </a:r>
        </a:p>
      </dsp:txBody>
      <dsp:txXfrm>
        <a:off x="2613373" y="1981644"/>
        <a:ext cx="1311826" cy="419784"/>
      </dsp:txXfrm>
    </dsp:sp>
    <dsp:sp modelId="{25C7F49A-3360-49E4-B756-45C6DCD90B68}">
      <dsp:nvSpPr>
        <dsp:cNvPr id="0" name=""/>
        <dsp:cNvSpPr/>
      </dsp:nvSpPr>
      <dsp:spPr>
        <a:xfrm>
          <a:off x="5322294" y="932183"/>
          <a:ext cx="655913" cy="65591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974675-1882-4F85-86CF-47C747C3A855}">
      <dsp:nvSpPr>
        <dsp:cNvPr id="0" name=""/>
        <dsp:cNvSpPr/>
      </dsp:nvSpPr>
      <dsp:spPr>
        <a:xfrm>
          <a:off x="5322294" y="932183"/>
          <a:ext cx="655913" cy="65591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8A110-1EB0-4224-B6CA-7B4F6F0933B5}">
      <dsp:nvSpPr>
        <dsp:cNvPr id="0" name=""/>
        <dsp:cNvSpPr/>
      </dsp:nvSpPr>
      <dsp:spPr>
        <a:xfrm>
          <a:off x="4994338" y="1050247"/>
          <a:ext cx="1311826" cy="41978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TREATY</a:t>
          </a:r>
        </a:p>
      </dsp:txBody>
      <dsp:txXfrm>
        <a:off x="4994338" y="1050247"/>
        <a:ext cx="1311826" cy="419784"/>
      </dsp:txXfrm>
    </dsp:sp>
    <dsp:sp modelId="{C3ABBBF1-98DD-4548-9874-80316026DB31}">
      <dsp:nvSpPr>
        <dsp:cNvPr id="0" name=""/>
        <dsp:cNvSpPr/>
      </dsp:nvSpPr>
      <dsp:spPr>
        <a:xfrm>
          <a:off x="4528639" y="1863580"/>
          <a:ext cx="655913" cy="65591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96B80-4000-4A32-9468-53CFC7D5CC3C}">
      <dsp:nvSpPr>
        <dsp:cNvPr id="0" name=""/>
        <dsp:cNvSpPr/>
      </dsp:nvSpPr>
      <dsp:spPr>
        <a:xfrm>
          <a:off x="4528639" y="1863580"/>
          <a:ext cx="655913" cy="65591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5A09A7-7024-4DCA-A8F7-C4D08F77AAAB}">
      <dsp:nvSpPr>
        <dsp:cNvPr id="0" name=""/>
        <dsp:cNvSpPr/>
      </dsp:nvSpPr>
      <dsp:spPr>
        <a:xfrm>
          <a:off x="4200683" y="1981644"/>
          <a:ext cx="1311826" cy="41978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PROPORTIONAL</a:t>
          </a:r>
        </a:p>
      </dsp:txBody>
      <dsp:txXfrm>
        <a:off x="4200683" y="1981644"/>
        <a:ext cx="1311826" cy="419784"/>
      </dsp:txXfrm>
    </dsp:sp>
    <dsp:sp modelId="{A73162F5-AAF9-4EB6-A54D-0E15D06CC4A7}">
      <dsp:nvSpPr>
        <dsp:cNvPr id="0" name=""/>
        <dsp:cNvSpPr/>
      </dsp:nvSpPr>
      <dsp:spPr>
        <a:xfrm>
          <a:off x="6115949" y="1863580"/>
          <a:ext cx="655913" cy="65591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28C93D-D8E0-4A5F-9A0A-FD2C35A0002B}">
      <dsp:nvSpPr>
        <dsp:cNvPr id="0" name=""/>
        <dsp:cNvSpPr/>
      </dsp:nvSpPr>
      <dsp:spPr>
        <a:xfrm>
          <a:off x="6115949" y="1863580"/>
          <a:ext cx="655913" cy="65591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AAFDDB-2582-46EC-A7B4-D3F971CD7E78}">
      <dsp:nvSpPr>
        <dsp:cNvPr id="0" name=""/>
        <dsp:cNvSpPr/>
      </dsp:nvSpPr>
      <dsp:spPr>
        <a:xfrm>
          <a:off x="5787992" y="1981644"/>
          <a:ext cx="1311826" cy="41978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NON PROPORTIONAL</a:t>
          </a:r>
        </a:p>
      </dsp:txBody>
      <dsp:txXfrm>
        <a:off x="5787992" y="1981644"/>
        <a:ext cx="1311826" cy="419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63BC4-190B-4D88-BE53-09C1ABDF6F80}">
      <dsp:nvSpPr>
        <dsp:cNvPr id="0" name=""/>
        <dsp:cNvSpPr/>
      </dsp:nvSpPr>
      <dsp:spPr>
        <a:xfrm rot="5400000">
          <a:off x="5201209" y="-2192938"/>
          <a:ext cx="648782" cy="52005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IN" sz="1700" kern="1200" dirty="0"/>
            <a:t>Current Market Trend</a:t>
          </a:r>
        </a:p>
        <a:p>
          <a:pPr marL="171450" lvl="1" indent="-171450" algn="l" defTabSz="755650">
            <a:lnSpc>
              <a:spcPct val="90000"/>
            </a:lnSpc>
            <a:spcBef>
              <a:spcPct val="0"/>
            </a:spcBef>
            <a:spcAft>
              <a:spcPct val="15000"/>
            </a:spcAft>
            <a:buChar char="•"/>
          </a:pPr>
          <a:r>
            <a:rPr lang="en-IN" sz="1700" kern="1200" dirty="0"/>
            <a:t>Peer Comparison</a:t>
          </a:r>
        </a:p>
      </dsp:txBody>
      <dsp:txXfrm rot="-5400000">
        <a:off x="2925318" y="114624"/>
        <a:ext cx="5168894" cy="585440"/>
      </dsp:txXfrm>
    </dsp:sp>
    <dsp:sp modelId="{F5AE5F4E-F5C8-4BDF-B5CD-76F3A0710F92}">
      <dsp:nvSpPr>
        <dsp:cNvPr id="0" name=""/>
        <dsp:cNvSpPr/>
      </dsp:nvSpPr>
      <dsp:spPr>
        <a:xfrm>
          <a:off x="0" y="1854"/>
          <a:ext cx="2925317" cy="8109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N" sz="2300" kern="1200" dirty="0"/>
            <a:t>Market</a:t>
          </a:r>
        </a:p>
      </dsp:txBody>
      <dsp:txXfrm>
        <a:off x="39589" y="41443"/>
        <a:ext cx="2846139" cy="731800"/>
      </dsp:txXfrm>
    </dsp:sp>
    <dsp:sp modelId="{5DE0C643-8C59-4F8F-9D71-04D835DD1A79}">
      <dsp:nvSpPr>
        <dsp:cNvPr id="0" name=""/>
        <dsp:cNvSpPr/>
      </dsp:nvSpPr>
      <dsp:spPr>
        <a:xfrm rot="5400000">
          <a:off x="5201209" y="-1341411"/>
          <a:ext cx="648782" cy="52005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IN" sz="1700" kern="1200" dirty="0"/>
            <a:t>Retention within the country</a:t>
          </a:r>
        </a:p>
        <a:p>
          <a:pPr marL="171450" lvl="1" indent="-171450" algn="l" defTabSz="755650">
            <a:lnSpc>
              <a:spcPct val="90000"/>
            </a:lnSpc>
            <a:spcBef>
              <a:spcPct val="0"/>
            </a:spcBef>
            <a:spcAft>
              <a:spcPct val="15000"/>
            </a:spcAft>
            <a:buChar char="•"/>
          </a:pPr>
          <a:r>
            <a:rPr lang="en-IN" sz="1700" kern="1200" dirty="0"/>
            <a:t>International Placement</a:t>
          </a:r>
        </a:p>
      </dsp:txBody>
      <dsp:txXfrm rot="-5400000">
        <a:off x="2925318" y="966151"/>
        <a:ext cx="5168894" cy="585440"/>
      </dsp:txXfrm>
    </dsp:sp>
    <dsp:sp modelId="{1842D6BE-38C3-48B5-B0F3-3201855EF18A}">
      <dsp:nvSpPr>
        <dsp:cNvPr id="0" name=""/>
        <dsp:cNvSpPr/>
      </dsp:nvSpPr>
      <dsp:spPr>
        <a:xfrm>
          <a:off x="0" y="853381"/>
          <a:ext cx="2925317" cy="8109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N" sz="2300" kern="1200" dirty="0"/>
            <a:t>Regulatory Requirement</a:t>
          </a:r>
        </a:p>
      </dsp:txBody>
      <dsp:txXfrm>
        <a:off x="39589" y="892970"/>
        <a:ext cx="2846139" cy="731800"/>
      </dsp:txXfrm>
    </dsp:sp>
    <dsp:sp modelId="{327F8F24-662E-403B-A802-5510C312AFEE}">
      <dsp:nvSpPr>
        <dsp:cNvPr id="0" name=""/>
        <dsp:cNvSpPr/>
      </dsp:nvSpPr>
      <dsp:spPr>
        <a:xfrm rot="5400000">
          <a:off x="5201209" y="-489884"/>
          <a:ext cx="648782" cy="52005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IN" sz="1700" kern="1200" dirty="0"/>
            <a:t>Retention</a:t>
          </a:r>
        </a:p>
        <a:p>
          <a:pPr marL="171450" lvl="1" indent="-171450" algn="l" defTabSz="755650">
            <a:lnSpc>
              <a:spcPct val="90000"/>
            </a:lnSpc>
            <a:spcBef>
              <a:spcPct val="0"/>
            </a:spcBef>
            <a:spcAft>
              <a:spcPct val="15000"/>
            </a:spcAft>
            <a:buChar char="•"/>
          </a:pPr>
          <a:r>
            <a:rPr lang="en-IN" sz="1700" kern="1200" dirty="0"/>
            <a:t>XL or QS/Surplus?</a:t>
          </a:r>
        </a:p>
      </dsp:txBody>
      <dsp:txXfrm rot="-5400000">
        <a:off x="2925318" y="1817678"/>
        <a:ext cx="5168894" cy="585440"/>
      </dsp:txXfrm>
    </dsp:sp>
    <dsp:sp modelId="{49E88B76-30C9-43E0-A3AE-1C2701580418}">
      <dsp:nvSpPr>
        <dsp:cNvPr id="0" name=""/>
        <dsp:cNvSpPr/>
      </dsp:nvSpPr>
      <dsp:spPr>
        <a:xfrm>
          <a:off x="0" y="1704908"/>
          <a:ext cx="2925317" cy="8109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N" sz="2300" kern="1200" dirty="0"/>
            <a:t>How much to buy?</a:t>
          </a:r>
        </a:p>
      </dsp:txBody>
      <dsp:txXfrm>
        <a:off x="39589" y="1744497"/>
        <a:ext cx="2846139" cy="731800"/>
      </dsp:txXfrm>
    </dsp:sp>
    <dsp:sp modelId="{42ACCBA0-2A0D-4B01-B7AC-531D15592037}">
      <dsp:nvSpPr>
        <dsp:cNvPr id="0" name=""/>
        <dsp:cNvSpPr/>
      </dsp:nvSpPr>
      <dsp:spPr>
        <a:xfrm rot="5400000">
          <a:off x="5201209" y="361642"/>
          <a:ext cx="648782" cy="52005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IN" sz="1700" kern="1200" dirty="0"/>
            <a:t>Theoretical</a:t>
          </a:r>
        </a:p>
        <a:p>
          <a:pPr marL="171450" lvl="1" indent="-171450" algn="l" defTabSz="755650">
            <a:lnSpc>
              <a:spcPct val="90000"/>
            </a:lnSpc>
            <a:spcBef>
              <a:spcPct val="0"/>
            </a:spcBef>
            <a:spcAft>
              <a:spcPct val="15000"/>
            </a:spcAft>
            <a:buChar char="•"/>
          </a:pPr>
          <a:r>
            <a:rPr lang="en-IN" sz="1700" kern="1200" dirty="0"/>
            <a:t>Technical</a:t>
          </a:r>
        </a:p>
      </dsp:txBody>
      <dsp:txXfrm rot="-5400000">
        <a:off x="2925318" y="2669205"/>
        <a:ext cx="5168894" cy="585440"/>
      </dsp:txXfrm>
    </dsp:sp>
    <dsp:sp modelId="{EA654ACF-1E00-4125-AF4C-1CF1E858A611}">
      <dsp:nvSpPr>
        <dsp:cNvPr id="0" name=""/>
        <dsp:cNvSpPr/>
      </dsp:nvSpPr>
      <dsp:spPr>
        <a:xfrm>
          <a:off x="0" y="2556435"/>
          <a:ext cx="2925317" cy="8109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N" sz="2300" kern="1200"/>
            <a:t>Solvency</a:t>
          </a:r>
          <a:endParaRPr lang="en-IN" sz="2300" kern="1200" dirty="0"/>
        </a:p>
      </dsp:txBody>
      <dsp:txXfrm>
        <a:off x="39589" y="2596024"/>
        <a:ext cx="2846139" cy="731800"/>
      </dsp:txXfrm>
    </dsp:sp>
    <dsp:sp modelId="{178274E6-7037-4351-9A5C-1BCA7F97245C}">
      <dsp:nvSpPr>
        <dsp:cNvPr id="0" name=""/>
        <dsp:cNvSpPr/>
      </dsp:nvSpPr>
      <dsp:spPr>
        <a:xfrm rot="5400000">
          <a:off x="5201209" y="1213169"/>
          <a:ext cx="648782" cy="520056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IN" sz="1700" kern="1200" dirty="0"/>
            <a:t>Simplify Admin Cost: </a:t>
          </a:r>
          <a:r>
            <a:rPr lang="en-IN" sz="1700" kern="1200" dirty="0" err="1"/>
            <a:t>Fac</a:t>
          </a:r>
          <a:r>
            <a:rPr lang="en-IN" sz="1700" kern="1200" dirty="0"/>
            <a:t> vs Treaty</a:t>
          </a:r>
        </a:p>
        <a:p>
          <a:pPr marL="171450" lvl="1" indent="-171450" algn="l" defTabSz="755650">
            <a:lnSpc>
              <a:spcPct val="90000"/>
            </a:lnSpc>
            <a:spcBef>
              <a:spcPct val="0"/>
            </a:spcBef>
            <a:spcAft>
              <a:spcPct val="15000"/>
            </a:spcAft>
            <a:buChar char="•"/>
          </a:pPr>
          <a:r>
            <a:rPr lang="en-IN" sz="1700" kern="1200" dirty="0"/>
            <a:t>Develop adequate capacity at best possible cost</a:t>
          </a:r>
        </a:p>
      </dsp:txBody>
      <dsp:txXfrm rot="-5400000">
        <a:off x="2925318" y="3520732"/>
        <a:ext cx="5168894" cy="585440"/>
      </dsp:txXfrm>
    </dsp:sp>
    <dsp:sp modelId="{564E80E4-EFF6-4359-B3F6-CDF8DBA1AF56}">
      <dsp:nvSpPr>
        <dsp:cNvPr id="0" name=""/>
        <dsp:cNvSpPr/>
      </dsp:nvSpPr>
      <dsp:spPr>
        <a:xfrm>
          <a:off x="0" y="3407963"/>
          <a:ext cx="2925317" cy="8109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IN" sz="2300" kern="1200" dirty="0"/>
            <a:t>Administration</a:t>
          </a:r>
        </a:p>
      </dsp:txBody>
      <dsp:txXfrm>
        <a:off x="39589" y="3447552"/>
        <a:ext cx="2846139" cy="731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2854B-837C-43B6-9512-E51910622414}">
      <dsp:nvSpPr>
        <dsp:cNvPr id="0" name=""/>
        <dsp:cNvSpPr/>
      </dsp:nvSpPr>
      <dsp:spPr>
        <a:xfrm>
          <a:off x="4395640" y="2772210"/>
          <a:ext cx="2013929" cy="130456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IN" sz="1400" kern="1200" dirty="0"/>
            <a:t>The numbers to provide for getting capacity</a:t>
          </a:r>
        </a:p>
      </dsp:txBody>
      <dsp:txXfrm>
        <a:off x="5028475" y="3127009"/>
        <a:ext cx="1352436" cy="921113"/>
      </dsp:txXfrm>
    </dsp:sp>
    <dsp:sp modelId="{30DF9F95-A50A-4666-99BA-313211166B08}">
      <dsp:nvSpPr>
        <dsp:cNvPr id="0" name=""/>
        <dsp:cNvSpPr/>
      </dsp:nvSpPr>
      <dsp:spPr>
        <a:xfrm>
          <a:off x="1109755" y="2772210"/>
          <a:ext cx="2013929" cy="13045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IN" sz="1400" kern="1200" dirty="0"/>
            <a:t>How much price, commission?</a:t>
          </a:r>
        </a:p>
      </dsp:txBody>
      <dsp:txXfrm>
        <a:off x="1138412" y="3127009"/>
        <a:ext cx="1352436" cy="921113"/>
      </dsp:txXfrm>
    </dsp:sp>
    <dsp:sp modelId="{83EB2ECF-5885-4DEA-B6AD-B001B04459C0}">
      <dsp:nvSpPr>
        <dsp:cNvPr id="0" name=""/>
        <dsp:cNvSpPr/>
      </dsp:nvSpPr>
      <dsp:spPr>
        <a:xfrm>
          <a:off x="4395640" y="0"/>
          <a:ext cx="2013929" cy="130456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IN" sz="1400" kern="1200" dirty="0"/>
            <a:t>How much do you want?</a:t>
          </a:r>
        </a:p>
      </dsp:txBody>
      <dsp:txXfrm>
        <a:off x="5028475" y="28657"/>
        <a:ext cx="1352436" cy="921113"/>
      </dsp:txXfrm>
    </dsp:sp>
    <dsp:sp modelId="{8160EC30-B3C0-41B0-9F60-04352AB1B306}">
      <dsp:nvSpPr>
        <dsp:cNvPr id="0" name=""/>
        <dsp:cNvSpPr/>
      </dsp:nvSpPr>
      <dsp:spPr>
        <a:xfrm>
          <a:off x="1109755" y="0"/>
          <a:ext cx="2013929" cy="130456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IN" sz="1400" kern="1200" dirty="0"/>
            <a:t>How much can you bear?</a:t>
          </a:r>
        </a:p>
      </dsp:txBody>
      <dsp:txXfrm>
        <a:off x="1138412" y="28657"/>
        <a:ext cx="1352436" cy="921113"/>
      </dsp:txXfrm>
    </dsp:sp>
    <dsp:sp modelId="{4B52764E-5E6E-4F5F-BD79-16603D60172E}">
      <dsp:nvSpPr>
        <dsp:cNvPr id="0" name=""/>
        <dsp:cNvSpPr/>
      </dsp:nvSpPr>
      <dsp:spPr>
        <a:xfrm>
          <a:off x="1953648" y="232376"/>
          <a:ext cx="1765245" cy="1765245"/>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dirty="0"/>
            <a:t>RETENTION</a:t>
          </a:r>
        </a:p>
      </dsp:txBody>
      <dsp:txXfrm>
        <a:off x="2470676" y="749404"/>
        <a:ext cx="1248217" cy="1248217"/>
      </dsp:txXfrm>
    </dsp:sp>
    <dsp:sp modelId="{AF091277-238A-4881-A9A7-05ABA4EC94FC}">
      <dsp:nvSpPr>
        <dsp:cNvPr id="0" name=""/>
        <dsp:cNvSpPr/>
      </dsp:nvSpPr>
      <dsp:spPr>
        <a:xfrm rot="5400000">
          <a:off x="3800430" y="232376"/>
          <a:ext cx="1765245" cy="1765245"/>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dirty="0"/>
            <a:t>RI CAPACITY</a:t>
          </a:r>
        </a:p>
      </dsp:txBody>
      <dsp:txXfrm rot="-5400000">
        <a:off x="3800430" y="749404"/>
        <a:ext cx="1248217" cy="1248217"/>
      </dsp:txXfrm>
    </dsp:sp>
    <dsp:sp modelId="{780D9F54-0496-4BFD-8907-0E35B85062FF}">
      <dsp:nvSpPr>
        <dsp:cNvPr id="0" name=""/>
        <dsp:cNvSpPr/>
      </dsp:nvSpPr>
      <dsp:spPr>
        <a:xfrm rot="10800000">
          <a:off x="3800430" y="2079157"/>
          <a:ext cx="1765245" cy="1765245"/>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dirty="0"/>
            <a:t>STATISTICS</a:t>
          </a:r>
        </a:p>
      </dsp:txBody>
      <dsp:txXfrm rot="10800000">
        <a:off x="3800430" y="2079157"/>
        <a:ext cx="1248217" cy="1248217"/>
      </dsp:txXfrm>
    </dsp:sp>
    <dsp:sp modelId="{C53CAA56-C373-4905-AD7D-BFD47BFDF9AF}">
      <dsp:nvSpPr>
        <dsp:cNvPr id="0" name=""/>
        <dsp:cNvSpPr/>
      </dsp:nvSpPr>
      <dsp:spPr>
        <a:xfrm rot="16200000">
          <a:off x="1953648" y="2079157"/>
          <a:ext cx="1765245" cy="1765245"/>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dirty="0"/>
            <a:t>COST</a:t>
          </a:r>
        </a:p>
      </dsp:txBody>
      <dsp:txXfrm rot="5400000">
        <a:off x="2470676" y="2079157"/>
        <a:ext cx="1248217" cy="1248217"/>
      </dsp:txXfrm>
    </dsp:sp>
    <dsp:sp modelId="{4B183EDA-1AF1-4CE1-98AC-B668B1BB4FDD}">
      <dsp:nvSpPr>
        <dsp:cNvPr id="0" name=""/>
        <dsp:cNvSpPr/>
      </dsp:nvSpPr>
      <dsp:spPr>
        <a:xfrm>
          <a:off x="3454923" y="1671479"/>
          <a:ext cx="609478" cy="529981"/>
        </a:xfrm>
        <a:prstGeom prst="circularArrow">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28699-0301-45AD-9B23-74E00D918EAD}">
      <dsp:nvSpPr>
        <dsp:cNvPr id="0" name=""/>
        <dsp:cNvSpPr/>
      </dsp:nvSpPr>
      <dsp:spPr>
        <a:xfrm rot="10800000">
          <a:off x="3454923" y="1875318"/>
          <a:ext cx="609478" cy="529981"/>
        </a:xfrm>
        <a:prstGeom prst="circularArrow">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C0B1A-C5BF-416B-9BFF-72A58228D115}">
      <dsp:nvSpPr>
        <dsp:cNvPr id="0" name=""/>
        <dsp:cNvSpPr/>
      </dsp:nvSpPr>
      <dsp:spPr>
        <a:xfrm>
          <a:off x="4344389" y="2772210"/>
          <a:ext cx="2013929" cy="130456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IN" sz="1400" kern="1200" dirty="0"/>
            <a:t>The numbers to provide for getting capacity</a:t>
          </a:r>
        </a:p>
      </dsp:txBody>
      <dsp:txXfrm>
        <a:off x="4977225" y="3127009"/>
        <a:ext cx="1352436" cy="921113"/>
      </dsp:txXfrm>
    </dsp:sp>
    <dsp:sp modelId="{B759B7BB-4333-40C3-A3D6-C35027A239C7}">
      <dsp:nvSpPr>
        <dsp:cNvPr id="0" name=""/>
        <dsp:cNvSpPr/>
      </dsp:nvSpPr>
      <dsp:spPr>
        <a:xfrm>
          <a:off x="1058505" y="2772210"/>
          <a:ext cx="2013929" cy="130456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IN" sz="1400" kern="1200" dirty="0"/>
            <a:t>How much price, commission?</a:t>
          </a:r>
        </a:p>
      </dsp:txBody>
      <dsp:txXfrm>
        <a:off x="1087162" y="3127009"/>
        <a:ext cx="1352436" cy="921113"/>
      </dsp:txXfrm>
    </dsp:sp>
    <dsp:sp modelId="{0B6D5F21-5025-4C94-8D38-CCC4B7B88A70}">
      <dsp:nvSpPr>
        <dsp:cNvPr id="0" name=""/>
        <dsp:cNvSpPr/>
      </dsp:nvSpPr>
      <dsp:spPr>
        <a:xfrm>
          <a:off x="4344389" y="0"/>
          <a:ext cx="2013929" cy="130456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IN" sz="1400" kern="1200" dirty="0"/>
            <a:t>How much do you want?</a:t>
          </a:r>
        </a:p>
      </dsp:txBody>
      <dsp:txXfrm>
        <a:off x="4977225" y="28657"/>
        <a:ext cx="1352436" cy="921113"/>
      </dsp:txXfrm>
    </dsp:sp>
    <dsp:sp modelId="{9D390111-8533-4EC1-B7D4-BA18D7B39FC9}">
      <dsp:nvSpPr>
        <dsp:cNvPr id="0" name=""/>
        <dsp:cNvSpPr/>
      </dsp:nvSpPr>
      <dsp:spPr>
        <a:xfrm>
          <a:off x="1058505" y="0"/>
          <a:ext cx="2013929" cy="130456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IN" sz="1400" kern="1200" dirty="0"/>
            <a:t>How much can you bear?</a:t>
          </a:r>
        </a:p>
      </dsp:txBody>
      <dsp:txXfrm>
        <a:off x="1087162" y="28657"/>
        <a:ext cx="1352436" cy="921113"/>
      </dsp:txXfrm>
    </dsp:sp>
    <dsp:sp modelId="{104C3B54-477E-480E-BF58-DA58F41D4242}">
      <dsp:nvSpPr>
        <dsp:cNvPr id="0" name=""/>
        <dsp:cNvSpPr/>
      </dsp:nvSpPr>
      <dsp:spPr>
        <a:xfrm>
          <a:off x="1902398" y="232376"/>
          <a:ext cx="1765245" cy="1765245"/>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a:t>RETENTION</a:t>
          </a:r>
          <a:endParaRPr lang="en-IN" sz="1500" kern="1200" dirty="0"/>
        </a:p>
      </dsp:txBody>
      <dsp:txXfrm>
        <a:off x="2419426" y="749404"/>
        <a:ext cx="1248217" cy="1248217"/>
      </dsp:txXfrm>
    </dsp:sp>
    <dsp:sp modelId="{5E81EC73-015B-4865-BED6-E612B7022DEB}">
      <dsp:nvSpPr>
        <dsp:cNvPr id="0" name=""/>
        <dsp:cNvSpPr/>
      </dsp:nvSpPr>
      <dsp:spPr>
        <a:xfrm rot="5400000">
          <a:off x="3749179" y="232376"/>
          <a:ext cx="1765245" cy="1765245"/>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dirty="0"/>
            <a:t>RI CAPACITY</a:t>
          </a:r>
        </a:p>
      </dsp:txBody>
      <dsp:txXfrm rot="-5400000">
        <a:off x="3749179" y="749404"/>
        <a:ext cx="1248217" cy="1248217"/>
      </dsp:txXfrm>
    </dsp:sp>
    <dsp:sp modelId="{903C2704-83A6-476B-BBA7-7C04041B513A}">
      <dsp:nvSpPr>
        <dsp:cNvPr id="0" name=""/>
        <dsp:cNvSpPr/>
      </dsp:nvSpPr>
      <dsp:spPr>
        <a:xfrm rot="10800000">
          <a:off x="3749179" y="2079157"/>
          <a:ext cx="1765245" cy="1765245"/>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dirty="0"/>
            <a:t>STATISTICS</a:t>
          </a:r>
        </a:p>
      </dsp:txBody>
      <dsp:txXfrm rot="10800000">
        <a:off x="3749179" y="2079157"/>
        <a:ext cx="1248217" cy="1248217"/>
      </dsp:txXfrm>
    </dsp:sp>
    <dsp:sp modelId="{DCD384E8-874B-463F-9673-B7C29F44C144}">
      <dsp:nvSpPr>
        <dsp:cNvPr id="0" name=""/>
        <dsp:cNvSpPr/>
      </dsp:nvSpPr>
      <dsp:spPr>
        <a:xfrm rot="16200000">
          <a:off x="1902398" y="2079157"/>
          <a:ext cx="1765245" cy="1765245"/>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IN" sz="1500" kern="1200" dirty="0"/>
            <a:t>COST</a:t>
          </a:r>
        </a:p>
      </dsp:txBody>
      <dsp:txXfrm rot="5400000">
        <a:off x="2419426" y="2079157"/>
        <a:ext cx="1248217" cy="1248217"/>
      </dsp:txXfrm>
    </dsp:sp>
    <dsp:sp modelId="{00CDFAFD-8E5D-4DAF-AFA1-C340EB4807E6}">
      <dsp:nvSpPr>
        <dsp:cNvPr id="0" name=""/>
        <dsp:cNvSpPr/>
      </dsp:nvSpPr>
      <dsp:spPr>
        <a:xfrm>
          <a:off x="3403672" y="1671479"/>
          <a:ext cx="609478" cy="529981"/>
        </a:xfrm>
        <a:prstGeom prst="circularArrow">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36D624-BC55-40BA-B391-89B71AB47D94}">
      <dsp:nvSpPr>
        <dsp:cNvPr id="0" name=""/>
        <dsp:cNvSpPr/>
      </dsp:nvSpPr>
      <dsp:spPr>
        <a:xfrm rot="10800000">
          <a:off x="3403672" y="1875318"/>
          <a:ext cx="609478" cy="529981"/>
        </a:xfrm>
        <a:prstGeom prst="circularArrow">
          <a:avLst/>
        </a:prstGeom>
        <a:no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9/16/2021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9/16/2021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47904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222844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47465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115692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423875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9/16/2021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9/16/2021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10" name="Chart Placeholder 9"/>
          <p:cNvSpPr>
            <a:spLocks noGrp="1"/>
          </p:cNvSpPr>
          <p:nvPr>
            <p:ph type="chart" sz="quarter" idx="14"/>
          </p:nvPr>
        </p:nvSpPr>
        <p:spPr>
          <a:xfrm>
            <a:off x="431888" y="1908000"/>
            <a:ext cx="11229075" cy="4392000"/>
          </a:xfrm>
          <a:solidFill>
            <a:schemeClr val="bg1"/>
          </a:solidFill>
          <a:effectLst/>
        </p:spPr>
        <p:txBody>
          <a:bodyPr/>
          <a:lstStyle>
            <a:lvl1pPr>
              <a:buFontTx/>
              <a:buNone/>
              <a:defRPr sz="1400" b="0"/>
            </a:lvl1pPr>
          </a:lstStyle>
          <a:p>
            <a:r>
              <a:rPr lang="de-DE" noProof="0"/>
              <a:t>Diagramm durch Klicken auf Symbol hinzufügen</a:t>
            </a:r>
            <a:endParaRPr lang="en-GB" noProof="0" dirty="0"/>
          </a:p>
        </p:txBody>
      </p:sp>
      <p:sp>
        <p:nvSpPr>
          <p:cNvPr id="2" name="Title 1"/>
          <p:cNvSpPr>
            <a:spLocks noGrp="1"/>
          </p:cNvSpPr>
          <p:nvPr>
            <p:ph type="title"/>
          </p:nvPr>
        </p:nvSpPr>
        <p:spPr>
          <a:xfrm>
            <a:off x="431888" y="333375"/>
            <a:ext cx="9117625" cy="638625"/>
          </a:xfrm>
        </p:spPr>
        <p:txBody>
          <a:bodyPr/>
          <a:lstStyle>
            <a:lvl1pPr>
              <a:defRPr/>
            </a:lvl1pPr>
          </a:lstStyle>
          <a:p>
            <a:r>
              <a:rPr lang="de-DE" noProof="0" dirty="0"/>
              <a:t>Titelmasterformat durch Klicken bearbeiten</a:t>
            </a:r>
            <a:endParaRPr lang="en-GB" noProof="0" dirty="0"/>
          </a:p>
        </p:txBody>
      </p:sp>
      <p:sp>
        <p:nvSpPr>
          <p:cNvPr id="3" name="Date Placeholder 2"/>
          <p:cNvSpPr>
            <a:spLocks noGrp="1"/>
          </p:cNvSpPr>
          <p:nvPr>
            <p:ph type="dt" sz="half" idx="10"/>
          </p:nvPr>
        </p:nvSpPr>
        <p:spPr/>
        <p:txBody>
          <a:bodyPr/>
          <a:lstStyle/>
          <a:p>
            <a:fld id="{B9D4C852-254E-4DE3-A30E-347E8AE5BCB9}" type="datetime1">
              <a:rPr lang="de-DE" noProof="0" smtClean="0"/>
              <a:pPr/>
              <a:t>16.09.2021</a:t>
            </a:fld>
            <a:endParaRPr lang="en-GB" noProof="0" dirty="0"/>
          </a:p>
        </p:txBody>
      </p:sp>
      <p:sp>
        <p:nvSpPr>
          <p:cNvPr id="4" name="Footer Placeholder 3"/>
          <p:cNvSpPr>
            <a:spLocks noGrp="1"/>
          </p:cNvSpPr>
          <p:nvPr>
            <p:ph type="ftr" sz="quarter" idx="11"/>
          </p:nvPr>
        </p:nvSpPr>
        <p:spPr/>
        <p:txBody>
          <a:bodyPr/>
          <a:lstStyle/>
          <a:p>
            <a:r>
              <a:rPr lang="en-US" noProof="0"/>
              <a:t>Principles and function of reinsurance</a:t>
            </a:r>
            <a:endParaRPr lang="en-GB" noProof="0" dirty="0"/>
          </a:p>
        </p:txBody>
      </p:sp>
      <p:sp>
        <p:nvSpPr>
          <p:cNvPr id="5" name="Slide Number Placeholder 4"/>
          <p:cNvSpPr>
            <a:spLocks noGrp="1"/>
          </p:cNvSpPr>
          <p:nvPr>
            <p:ph type="sldNum" sz="quarter" idx="12"/>
          </p:nvPr>
        </p:nvSpPr>
        <p:spPr/>
        <p:txBody>
          <a:bodyPr/>
          <a:lstStyle/>
          <a:p>
            <a:fld id="{D94909C6-CC71-4962-A18E-AF0515723D95}" type="slidenum">
              <a:rPr lang="en-GB" noProof="0" smtClean="0"/>
              <a:pPr/>
              <a:t>‹#›</a:t>
            </a:fld>
            <a:endParaRPr lang="en-GB" noProof="0" dirty="0"/>
          </a:p>
        </p:txBody>
      </p:sp>
      <p:sp>
        <p:nvSpPr>
          <p:cNvPr id="8" name="Text Placeholder 7"/>
          <p:cNvSpPr>
            <a:spLocks noGrp="1"/>
          </p:cNvSpPr>
          <p:nvPr>
            <p:ph type="body" sz="quarter" idx="13"/>
          </p:nvPr>
        </p:nvSpPr>
        <p:spPr>
          <a:xfrm>
            <a:off x="431888" y="1512000"/>
            <a:ext cx="11229075" cy="396000"/>
          </a:xfrm>
          <a:solidFill>
            <a:schemeClr val="accent4">
              <a:lumMod val="60000"/>
              <a:lumOff val="40000"/>
            </a:schemeClr>
          </a:solidFill>
        </p:spPr>
        <p:txBody>
          <a:bodyPr lIns="108000" tIns="36000" rIns="72000" bIns="36000" anchor="t"/>
          <a:lstStyle>
            <a:lvl1pPr marL="0" indent="0">
              <a:lnSpc>
                <a:spcPct val="100000"/>
              </a:lnSpc>
              <a:spcBef>
                <a:spcPts val="0"/>
              </a:spcBef>
              <a:buFontTx/>
              <a:buNone/>
              <a:defRPr sz="1600" b="1">
                <a:solidFill>
                  <a:schemeClr val="accent5">
                    <a:lumMod val="60000"/>
                    <a:lumOff val="40000"/>
                  </a:schemeClr>
                </a:solidFill>
              </a:defRPr>
            </a:lvl1pPr>
          </a:lstStyle>
          <a:p>
            <a:pPr lvl="0"/>
            <a:r>
              <a:rPr lang="de-DE" noProof="0"/>
              <a:t>Textmasterformate durch Klicken bearbeiten</a:t>
            </a:r>
          </a:p>
        </p:txBody>
      </p:sp>
    </p:spTree>
    <p:extLst>
      <p:ext uri="{BB962C8B-B14F-4D97-AF65-F5344CB8AC3E}">
        <p14:creationId xmlns:p14="http://schemas.microsoft.com/office/powerpoint/2010/main" val="207990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9/16/2021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9/16/2021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9/16/2021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9/16/2021</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9/16/2021</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9/16/2021</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9/16/2021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9/16/2021</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book-books-bookshelf-read-774837/" TargetMode="External"/><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online.stat.psu.edu/statprogram/reviews" TargetMode="External"/><Relationship Id="rId2" Type="http://schemas.openxmlformats.org/officeDocument/2006/relationships/image" Target="../media/image18.jpg"/><Relationship Id="rId1" Type="http://schemas.openxmlformats.org/officeDocument/2006/relationships/slideLayout" Target="../slideLayouts/slideLayout9.xml"/><Relationship Id="rId4" Type="http://schemas.openxmlformats.org/officeDocument/2006/relationships/hyperlink" Target="https://creativecommons.org/licenses/by-nc/3.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mailto:Kapil.das@nic.co.in" TargetMode="External"/><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just"/>
            <a:r>
              <a:rPr lang="en-US" dirty="0"/>
              <a:t>REINSURANCE</a:t>
            </a:r>
          </a:p>
        </p:txBody>
      </p:sp>
      <p:sp>
        <p:nvSpPr>
          <p:cNvPr id="3" name="Subtitle 2"/>
          <p:cNvSpPr>
            <a:spLocks noGrp="1"/>
          </p:cNvSpPr>
          <p:nvPr>
            <p:ph type="subTitle" idx="1"/>
          </p:nvPr>
        </p:nvSpPr>
        <p:spPr/>
        <p:txBody>
          <a:bodyPr/>
          <a:lstStyle/>
          <a:p>
            <a:r>
              <a:rPr lang="en-US" dirty="0"/>
              <a:t>BASICS, FORMS, PRACTICE</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vert="horz" lIns="91440" tIns="45720" rIns="91440" bIns="45720" rtlCol="0" anchor="b">
            <a:normAutofit/>
          </a:bodyPr>
          <a:lstStyle/>
          <a:p>
            <a:r>
              <a:rPr lang="en-US" dirty="0"/>
              <a:t>REINSURANCE – </a:t>
            </a:r>
            <a:r>
              <a:rPr lang="en-US" sz="2800" dirty="0"/>
              <a:t>PROPORTIONAL (CONTD.)</a:t>
            </a:r>
            <a:endParaRPr lang="en-US" dirty="0"/>
          </a:p>
        </p:txBody>
      </p:sp>
      <p:sp>
        <p:nvSpPr>
          <p:cNvPr id="153" name="Rechteck 5"/>
          <p:cNvSpPr/>
          <p:nvPr/>
        </p:nvSpPr>
        <p:spPr>
          <a:xfrm>
            <a:off x="1917948" y="1772816"/>
            <a:ext cx="8424863" cy="477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2060"/>
              </a:solidFill>
            </a:endParaRPr>
          </a:p>
        </p:txBody>
      </p:sp>
      <p:grpSp>
        <p:nvGrpSpPr>
          <p:cNvPr id="164" name="Group 12"/>
          <p:cNvGrpSpPr>
            <a:grpSpLocks/>
          </p:cNvGrpSpPr>
          <p:nvPr/>
        </p:nvGrpSpPr>
        <p:grpSpPr bwMode="auto">
          <a:xfrm>
            <a:off x="4942284" y="4964587"/>
            <a:ext cx="720725" cy="1439863"/>
            <a:chOff x="68" y="3067"/>
            <a:chExt cx="454" cy="907"/>
          </a:xfrm>
        </p:grpSpPr>
        <p:sp>
          <p:nvSpPr>
            <p:cNvPr id="165" name="Rectangle 13"/>
            <p:cNvSpPr>
              <a:spLocks noChangeArrowheads="1"/>
            </p:cNvSpPr>
            <p:nvPr/>
          </p:nvSpPr>
          <p:spPr bwMode="auto">
            <a:xfrm>
              <a:off x="68" y="3067"/>
              <a:ext cx="454" cy="907"/>
            </a:xfrm>
            <a:prstGeom prst="rect">
              <a:avLst/>
            </a:prstGeom>
            <a:solidFill>
              <a:schemeClr val="bg2"/>
            </a:solidFill>
            <a:ln w="9525">
              <a:noFill/>
              <a:miter lim="800000"/>
              <a:headEnd/>
              <a:tailEnd/>
            </a:ln>
          </p:spPr>
          <p:txBody>
            <a:bodyPr wrap="none" anchor="ctr"/>
            <a:lstStyle/>
            <a:p>
              <a:endParaRPr lang="de-DE" sz="1400">
                <a:solidFill>
                  <a:srgbClr val="002060"/>
                </a:solidFill>
              </a:endParaRPr>
            </a:p>
          </p:txBody>
        </p:sp>
        <p:sp>
          <p:nvSpPr>
            <p:cNvPr id="166" name="Rectangle 14"/>
            <p:cNvSpPr>
              <a:spLocks noChangeArrowheads="1"/>
            </p:cNvSpPr>
            <p:nvPr/>
          </p:nvSpPr>
          <p:spPr bwMode="auto">
            <a:xfrm>
              <a:off x="68" y="3521"/>
              <a:ext cx="453" cy="453"/>
            </a:xfrm>
            <a:prstGeom prst="rect">
              <a:avLst/>
            </a:prstGeom>
            <a:solidFill>
              <a:schemeClr val="accent1"/>
            </a:solidFill>
            <a:ln w="9525">
              <a:noFill/>
              <a:miter lim="800000"/>
              <a:headEnd/>
              <a:tailEnd/>
            </a:ln>
          </p:spPr>
          <p:txBody>
            <a:bodyPr wrap="none" anchor="ctr"/>
            <a:lstStyle/>
            <a:p>
              <a:endParaRPr lang="de-DE" sz="1400">
                <a:solidFill>
                  <a:srgbClr val="002060"/>
                </a:solidFill>
              </a:endParaRPr>
            </a:p>
          </p:txBody>
        </p:sp>
        <p:sp>
          <p:nvSpPr>
            <p:cNvPr id="167" name="Text Box 15"/>
            <p:cNvSpPr txBox="1">
              <a:spLocks noChangeArrowheads="1"/>
            </p:cNvSpPr>
            <p:nvPr/>
          </p:nvSpPr>
          <p:spPr bwMode="auto">
            <a:xfrm>
              <a:off x="113" y="3203"/>
              <a:ext cx="408" cy="194"/>
            </a:xfrm>
            <a:prstGeom prst="rect">
              <a:avLst/>
            </a:prstGeom>
            <a:noFill/>
            <a:ln w="9525">
              <a:noFill/>
              <a:miter lim="800000"/>
              <a:headEnd/>
              <a:tailEnd/>
            </a:ln>
          </p:spPr>
          <p:txBody>
            <a:bodyPr>
              <a:spAutoFit/>
            </a:bodyPr>
            <a:lstStyle/>
            <a:p>
              <a:pPr>
                <a:lnSpc>
                  <a:spcPct val="100000"/>
                </a:lnSpc>
                <a:buFontTx/>
                <a:buNone/>
              </a:pPr>
              <a:r>
                <a:rPr lang="de-DE" sz="1400" b="1">
                  <a:solidFill>
                    <a:srgbClr val="002060"/>
                  </a:solidFill>
                </a:rPr>
                <a:t>50%</a:t>
              </a:r>
            </a:p>
          </p:txBody>
        </p:sp>
        <p:sp>
          <p:nvSpPr>
            <p:cNvPr id="168" name="Text Box 16"/>
            <p:cNvSpPr txBox="1">
              <a:spLocks noChangeArrowheads="1"/>
            </p:cNvSpPr>
            <p:nvPr/>
          </p:nvSpPr>
          <p:spPr bwMode="auto">
            <a:xfrm>
              <a:off x="113" y="3612"/>
              <a:ext cx="408" cy="194"/>
            </a:xfrm>
            <a:prstGeom prst="rect">
              <a:avLst/>
            </a:prstGeom>
            <a:noFill/>
            <a:ln w="9525">
              <a:noFill/>
              <a:miter lim="800000"/>
              <a:headEnd/>
              <a:tailEnd/>
            </a:ln>
          </p:spPr>
          <p:txBody>
            <a:bodyPr>
              <a:spAutoFit/>
            </a:bodyPr>
            <a:lstStyle/>
            <a:p>
              <a:pPr>
                <a:lnSpc>
                  <a:spcPct val="100000"/>
                </a:lnSpc>
                <a:buFontTx/>
                <a:buNone/>
              </a:pPr>
              <a:r>
                <a:rPr lang="de-DE" sz="1400" b="1" dirty="0">
                  <a:solidFill>
                    <a:srgbClr val="002060"/>
                  </a:solidFill>
                </a:rPr>
                <a:t>50%</a:t>
              </a:r>
            </a:p>
          </p:txBody>
        </p:sp>
      </p:grpSp>
      <p:sp>
        <p:nvSpPr>
          <p:cNvPr id="170" name="Rectangle 18"/>
          <p:cNvSpPr>
            <a:spLocks noChangeArrowheads="1"/>
          </p:cNvSpPr>
          <p:nvPr/>
        </p:nvSpPr>
        <p:spPr bwMode="auto">
          <a:xfrm>
            <a:off x="3501479" y="2084862"/>
            <a:ext cx="720725" cy="4319588"/>
          </a:xfrm>
          <a:prstGeom prst="rect">
            <a:avLst/>
          </a:prstGeom>
          <a:solidFill>
            <a:schemeClr val="bg2"/>
          </a:solidFill>
          <a:ln w="9525">
            <a:noFill/>
            <a:miter lim="800000"/>
            <a:headEnd/>
            <a:tailEnd/>
          </a:ln>
        </p:spPr>
        <p:txBody>
          <a:bodyPr wrap="none" anchor="ctr"/>
          <a:lstStyle/>
          <a:p>
            <a:endParaRPr lang="de-DE" sz="1400">
              <a:solidFill>
                <a:srgbClr val="002060"/>
              </a:solidFill>
            </a:endParaRPr>
          </a:p>
        </p:txBody>
      </p:sp>
      <p:sp>
        <p:nvSpPr>
          <p:cNvPr id="171" name="Rectangle 19"/>
          <p:cNvSpPr>
            <a:spLocks noChangeArrowheads="1"/>
          </p:cNvSpPr>
          <p:nvPr/>
        </p:nvSpPr>
        <p:spPr bwMode="auto">
          <a:xfrm>
            <a:off x="3510195" y="5676846"/>
            <a:ext cx="720725" cy="719138"/>
          </a:xfrm>
          <a:prstGeom prst="rect">
            <a:avLst/>
          </a:prstGeom>
          <a:solidFill>
            <a:schemeClr val="accent1"/>
          </a:solidFill>
          <a:ln w="9525">
            <a:noFill/>
            <a:miter lim="800000"/>
            <a:headEnd/>
            <a:tailEnd/>
          </a:ln>
        </p:spPr>
        <p:txBody>
          <a:bodyPr wrap="none" anchor="ctr"/>
          <a:lstStyle/>
          <a:p>
            <a:endParaRPr lang="de-DE" sz="1400">
              <a:solidFill>
                <a:srgbClr val="002060"/>
              </a:solidFill>
            </a:endParaRPr>
          </a:p>
        </p:txBody>
      </p:sp>
      <p:sp>
        <p:nvSpPr>
          <p:cNvPr id="172" name="Line 20"/>
          <p:cNvSpPr>
            <a:spLocks noChangeShapeType="1"/>
          </p:cNvSpPr>
          <p:nvPr/>
        </p:nvSpPr>
        <p:spPr bwMode="auto">
          <a:xfrm>
            <a:off x="3510195" y="4956121"/>
            <a:ext cx="720725" cy="0"/>
          </a:xfrm>
          <a:prstGeom prst="line">
            <a:avLst/>
          </a:prstGeom>
          <a:noFill/>
          <a:ln w="9525">
            <a:solidFill>
              <a:schemeClr val="bg1"/>
            </a:solidFill>
            <a:prstDash val="sysDot"/>
            <a:round/>
            <a:headEnd/>
            <a:tailEnd/>
          </a:ln>
        </p:spPr>
        <p:txBody>
          <a:bodyPr/>
          <a:lstStyle/>
          <a:p>
            <a:endParaRPr lang="de-DE" sz="1400">
              <a:solidFill>
                <a:srgbClr val="002060"/>
              </a:solidFill>
            </a:endParaRPr>
          </a:p>
        </p:txBody>
      </p:sp>
      <p:sp>
        <p:nvSpPr>
          <p:cNvPr id="173" name="Line 21"/>
          <p:cNvSpPr>
            <a:spLocks noChangeShapeType="1"/>
          </p:cNvSpPr>
          <p:nvPr/>
        </p:nvSpPr>
        <p:spPr bwMode="auto">
          <a:xfrm>
            <a:off x="3510195" y="4236984"/>
            <a:ext cx="720725" cy="0"/>
          </a:xfrm>
          <a:prstGeom prst="line">
            <a:avLst/>
          </a:prstGeom>
          <a:noFill/>
          <a:ln w="9525">
            <a:solidFill>
              <a:schemeClr val="bg1"/>
            </a:solidFill>
            <a:prstDash val="sysDot"/>
            <a:round/>
            <a:headEnd/>
            <a:tailEnd/>
          </a:ln>
        </p:spPr>
        <p:txBody>
          <a:bodyPr/>
          <a:lstStyle/>
          <a:p>
            <a:endParaRPr lang="de-DE" sz="1400">
              <a:solidFill>
                <a:srgbClr val="002060"/>
              </a:solidFill>
            </a:endParaRPr>
          </a:p>
        </p:txBody>
      </p:sp>
      <p:sp>
        <p:nvSpPr>
          <p:cNvPr id="174" name="Line 22"/>
          <p:cNvSpPr>
            <a:spLocks noChangeShapeType="1"/>
          </p:cNvSpPr>
          <p:nvPr/>
        </p:nvSpPr>
        <p:spPr bwMode="auto">
          <a:xfrm>
            <a:off x="3510195" y="3516259"/>
            <a:ext cx="720725" cy="0"/>
          </a:xfrm>
          <a:prstGeom prst="line">
            <a:avLst/>
          </a:prstGeom>
          <a:noFill/>
          <a:ln w="9525">
            <a:solidFill>
              <a:schemeClr val="bg1"/>
            </a:solidFill>
            <a:prstDash val="sysDot"/>
            <a:round/>
            <a:headEnd/>
            <a:tailEnd/>
          </a:ln>
        </p:spPr>
        <p:txBody>
          <a:bodyPr/>
          <a:lstStyle/>
          <a:p>
            <a:endParaRPr lang="de-DE" sz="1400">
              <a:solidFill>
                <a:srgbClr val="002060"/>
              </a:solidFill>
            </a:endParaRPr>
          </a:p>
        </p:txBody>
      </p:sp>
      <p:sp>
        <p:nvSpPr>
          <p:cNvPr id="175" name="Line 23"/>
          <p:cNvSpPr>
            <a:spLocks noChangeShapeType="1"/>
          </p:cNvSpPr>
          <p:nvPr/>
        </p:nvSpPr>
        <p:spPr bwMode="auto">
          <a:xfrm>
            <a:off x="3510195" y="2795534"/>
            <a:ext cx="720725" cy="0"/>
          </a:xfrm>
          <a:prstGeom prst="line">
            <a:avLst/>
          </a:prstGeom>
          <a:noFill/>
          <a:ln w="9525">
            <a:solidFill>
              <a:schemeClr val="bg1"/>
            </a:solidFill>
            <a:prstDash val="sysDot"/>
            <a:round/>
            <a:headEnd/>
            <a:tailEnd/>
          </a:ln>
        </p:spPr>
        <p:txBody>
          <a:bodyPr/>
          <a:lstStyle/>
          <a:p>
            <a:endParaRPr lang="de-DE" sz="1400">
              <a:solidFill>
                <a:srgbClr val="002060"/>
              </a:solidFill>
            </a:endParaRPr>
          </a:p>
        </p:txBody>
      </p:sp>
      <p:sp>
        <p:nvSpPr>
          <p:cNvPr id="176" name="Text Box 24"/>
          <p:cNvSpPr txBox="1">
            <a:spLocks noChangeArrowheads="1"/>
          </p:cNvSpPr>
          <p:nvPr/>
        </p:nvSpPr>
        <p:spPr bwMode="auto">
          <a:xfrm>
            <a:off x="4950058" y="2076396"/>
            <a:ext cx="647700" cy="307777"/>
          </a:xfrm>
          <a:prstGeom prst="rect">
            <a:avLst/>
          </a:prstGeom>
          <a:noFill/>
          <a:ln w="9525">
            <a:noFill/>
            <a:miter lim="800000"/>
            <a:headEnd/>
            <a:tailEnd/>
          </a:ln>
        </p:spPr>
        <p:txBody>
          <a:bodyPr>
            <a:spAutoFit/>
          </a:bodyPr>
          <a:lstStyle/>
          <a:p>
            <a:pPr>
              <a:lnSpc>
                <a:spcPct val="100000"/>
              </a:lnSpc>
              <a:buFontTx/>
              <a:buNone/>
            </a:pPr>
            <a:endParaRPr lang="en-US" sz="1400">
              <a:solidFill>
                <a:srgbClr val="002060"/>
              </a:solidFill>
            </a:endParaRPr>
          </a:p>
        </p:txBody>
      </p:sp>
      <p:sp>
        <p:nvSpPr>
          <p:cNvPr id="177" name="Text Box 25"/>
          <p:cNvSpPr txBox="1">
            <a:spLocks noChangeArrowheads="1"/>
          </p:cNvSpPr>
          <p:nvPr/>
        </p:nvSpPr>
        <p:spPr bwMode="auto">
          <a:xfrm>
            <a:off x="3654658" y="3011434"/>
            <a:ext cx="504825" cy="338554"/>
          </a:xfrm>
          <a:prstGeom prst="rect">
            <a:avLst/>
          </a:prstGeom>
          <a:noFill/>
          <a:ln w="9525">
            <a:noFill/>
            <a:miter lim="800000"/>
            <a:headEnd/>
            <a:tailEnd/>
          </a:ln>
        </p:spPr>
        <p:txBody>
          <a:bodyPr>
            <a:spAutoFit/>
          </a:bodyPr>
          <a:lstStyle/>
          <a:p>
            <a:pPr>
              <a:lnSpc>
                <a:spcPct val="100000"/>
              </a:lnSpc>
              <a:buFontTx/>
              <a:buNone/>
            </a:pPr>
            <a:r>
              <a:rPr lang="de-DE" sz="1600" b="1">
                <a:solidFill>
                  <a:srgbClr val="002060"/>
                </a:solidFill>
              </a:rPr>
              <a:t> 4</a:t>
            </a:r>
          </a:p>
        </p:txBody>
      </p:sp>
      <p:sp>
        <p:nvSpPr>
          <p:cNvPr id="178" name="Text Box 26"/>
          <p:cNvSpPr txBox="1">
            <a:spLocks noChangeArrowheads="1"/>
          </p:cNvSpPr>
          <p:nvPr/>
        </p:nvSpPr>
        <p:spPr bwMode="auto">
          <a:xfrm>
            <a:off x="3654658" y="3732159"/>
            <a:ext cx="504825" cy="338554"/>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 3</a:t>
            </a:r>
          </a:p>
        </p:txBody>
      </p:sp>
      <p:sp>
        <p:nvSpPr>
          <p:cNvPr id="179" name="Text Box 27"/>
          <p:cNvSpPr txBox="1">
            <a:spLocks noChangeArrowheads="1"/>
          </p:cNvSpPr>
          <p:nvPr/>
        </p:nvSpPr>
        <p:spPr bwMode="auto">
          <a:xfrm>
            <a:off x="3654658" y="4452884"/>
            <a:ext cx="504825" cy="338554"/>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 2</a:t>
            </a:r>
          </a:p>
        </p:txBody>
      </p:sp>
      <p:sp>
        <p:nvSpPr>
          <p:cNvPr id="180" name="Text Box 28"/>
          <p:cNvSpPr txBox="1">
            <a:spLocks noChangeArrowheads="1"/>
          </p:cNvSpPr>
          <p:nvPr/>
        </p:nvSpPr>
        <p:spPr bwMode="auto">
          <a:xfrm>
            <a:off x="3654658" y="5172021"/>
            <a:ext cx="504825" cy="338554"/>
          </a:xfrm>
          <a:prstGeom prst="rect">
            <a:avLst/>
          </a:prstGeom>
          <a:noFill/>
          <a:ln w="9525">
            <a:noFill/>
            <a:miter lim="800000"/>
            <a:headEnd/>
            <a:tailEnd/>
          </a:ln>
        </p:spPr>
        <p:txBody>
          <a:bodyPr>
            <a:spAutoFit/>
          </a:bodyPr>
          <a:lstStyle/>
          <a:p>
            <a:pPr>
              <a:lnSpc>
                <a:spcPct val="100000"/>
              </a:lnSpc>
              <a:buFontTx/>
              <a:buNone/>
            </a:pPr>
            <a:r>
              <a:rPr lang="de-DE" sz="1600" b="1">
                <a:solidFill>
                  <a:srgbClr val="002060"/>
                </a:solidFill>
              </a:rPr>
              <a:t> 1</a:t>
            </a:r>
          </a:p>
        </p:txBody>
      </p:sp>
      <p:sp>
        <p:nvSpPr>
          <p:cNvPr id="181" name="Text Box 29"/>
          <p:cNvSpPr txBox="1">
            <a:spLocks noChangeArrowheads="1"/>
          </p:cNvSpPr>
          <p:nvPr/>
        </p:nvSpPr>
        <p:spPr bwMode="auto">
          <a:xfrm>
            <a:off x="3654658" y="2292296"/>
            <a:ext cx="504825" cy="338554"/>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 5</a:t>
            </a:r>
          </a:p>
        </p:txBody>
      </p:sp>
      <p:sp>
        <p:nvSpPr>
          <p:cNvPr id="182" name="Text Box 30"/>
          <p:cNvSpPr txBox="1">
            <a:spLocks noChangeArrowheads="1"/>
          </p:cNvSpPr>
          <p:nvPr/>
        </p:nvSpPr>
        <p:spPr bwMode="auto">
          <a:xfrm>
            <a:off x="3442458" y="5921851"/>
            <a:ext cx="920236" cy="276999"/>
          </a:xfrm>
          <a:prstGeom prst="rect">
            <a:avLst/>
          </a:prstGeom>
          <a:noFill/>
          <a:ln w="9525">
            <a:noFill/>
            <a:miter lim="800000"/>
            <a:headEnd/>
            <a:tailEnd/>
          </a:ln>
        </p:spPr>
        <p:txBody>
          <a:bodyPr wrap="square">
            <a:spAutoFit/>
          </a:bodyPr>
          <a:lstStyle/>
          <a:p>
            <a:pPr>
              <a:lnSpc>
                <a:spcPct val="100000"/>
              </a:lnSpc>
              <a:buFontTx/>
              <a:buNone/>
            </a:pPr>
            <a:r>
              <a:rPr lang="de-DE" sz="1200" dirty="0">
                <a:solidFill>
                  <a:srgbClr val="002060"/>
                </a:solidFill>
              </a:rPr>
              <a:t>Retention</a:t>
            </a:r>
          </a:p>
        </p:txBody>
      </p:sp>
      <p:sp>
        <p:nvSpPr>
          <p:cNvPr id="201" name="Line 50"/>
          <p:cNvSpPr>
            <a:spLocks noChangeShapeType="1"/>
          </p:cNvSpPr>
          <p:nvPr/>
        </p:nvSpPr>
        <p:spPr bwMode="auto">
          <a:xfrm>
            <a:off x="3510195" y="6395984"/>
            <a:ext cx="6337300" cy="0"/>
          </a:xfrm>
          <a:prstGeom prst="line">
            <a:avLst/>
          </a:prstGeom>
          <a:noFill/>
          <a:ln w="9525">
            <a:solidFill>
              <a:schemeClr val="tx2"/>
            </a:solidFill>
            <a:round/>
            <a:headEnd/>
            <a:tailEnd/>
          </a:ln>
        </p:spPr>
        <p:txBody>
          <a:bodyPr/>
          <a:lstStyle/>
          <a:p>
            <a:endParaRPr lang="de-DE" sz="1400">
              <a:solidFill>
                <a:srgbClr val="002060"/>
              </a:solidFill>
            </a:endParaRPr>
          </a:p>
        </p:txBody>
      </p:sp>
      <p:sp>
        <p:nvSpPr>
          <p:cNvPr id="202" name="Text Box 51"/>
          <p:cNvSpPr txBox="1">
            <a:spLocks noChangeArrowheads="1"/>
          </p:cNvSpPr>
          <p:nvPr/>
        </p:nvSpPr>
        <p:spPr bwMode="auto">
          <a:xfrm>
            <a:off x="4475395" y="2083275"/>
            <a:ext cx="4608513" cy="307777"/>
          </a:xfrm>
          <a:prstGeom prst="rect">
            <a:avLst/>
          </a:prstGeom>
          <a:noFill/>
          <a:ln w="9525">
            <a:noFill/>
            <a:miter lim="800000"/>
            <a:headEnd/>
            <a:tailEnd/>
          </a:ln>
        </p:spPr>
        <p:txBody>
          <a:bodyPr>
            <a:spAutoFit/>
          </a:bodyPr>
          <a:lstStyle/>
          <a:p>
            <a:pPr>
              <a:lnSpc>
                <a:spcPct val="100000"/>
              </a:lnSpc>
              <a:buFontTx/>
              <a:buNone/>
            </a:pPr>
            <a:r>
              <a:rPr lang="de-DE" sz="1400" dirty="0">
                <a:solidFill>
                  <a:srgbClr val="002060"/>
                </a:solidFill>
              </a:rPr>
              <a:t>Retention (1 Line) = 1.00</a:t>
            </a:r>
          </a:p>
        </p:txBody>
      </p:sp>
      <p:sp>
        <p:nvSpPr>
          <p:cNvPr id="203" name="Text Box 52"/>
          <p:cNvSpPr txBox="1">
            <a:spLocks noChangeArrowheads="1"/>
          </p:cNvSpPr>
          <p:nvPr/>
        </p:nvSpPr>
        <p:spPr bwMode="auto">
          <a:xfrm>
            <a:off x="4475395" y="2348383"/>
            <a:ext cx="4608513" cy="307777"/>
          </a:xfrm>
          <a:prstGeom prst="rect">
            <a:avLst/>
          </a:prstGeom>
          <a:noFill/>
          <a:ln w="9525">
            <a:noFill/>
            <a:miter lim="800000"/>
            <a:headEnd/>
            <a:tailEnd/>
          </a:ln>
        </p:spPr>
        <p:txBody>
          <a:bodyPr>
            <a:spAutoFit/>
          </a:bodyPr>
          <a:lstStyle/>
          <a:p>
            <a:pPr>
              <a:lnSpc>
                <a:spcPct val="100000"/>
              </a:lnSpc>
              <a:buFontTx/>
              <a:buNone/>
            </a:pPr>
            <a:r>
              <a:rPr lang="de-DE" sz="1400" dirty="0">
                <a:solidFill>
                  <a:srgbClr val="002060"/>
                </a:solidFill>
              </a:rPr>
              <a:t>Reinsurance = 5 Lines = 5.00</a:t>
            </a:r>
          </a:p>
        </p:txBody>
      </p:sp>
      <p:grpSp>
        <p:nvGrpSpPr>
          <p:cNvPr id="204" name="Group 53"/>
          <p:cNvGrpSpPr>
            <a:grpSpLocks/>
          </p:cNvGrpSpPr>
          <p:nvPr/>
        </p:nvGrpSpPr>
        <p:grpSpPr bwMode="auto">
          <a:xfrm>
            <a:off x="2646595" y="2147834"/>
            <a:ext cx="792163" cy="3455987"/>
            <a:chOff x="68" y="1298"/>
            <a:chExt cx="499" cy="2177"/>
          </a:xfrm>
        </p:grpSpPr>
        <p:sp>
          <p:nvSpPr>
            <p:cNvPr id="205" name="AutoShape 54"/>
            <p:cNvSpPr>
              <a:spLocks/>
            </p:cNvSpPr>
            <p:nvPr/>
          </p:nvSpPr>
          <p:spPr bwMode="auto">
            <a:xfrm>
              <a:off x="431" y="1298"/>
              <a:ext cx="136" cy="2177"/>
            </a:xfrm>
            <a:prstGeom prst="leftBrace">
              <a:avLst>
                <a:gd name="adj1" fmla="val 133395"/>
                <a:gd name="adj2" fmla="val 50000"/>
              </a:avLst>
            </a:prstGeom>
            <a:noFill/>
            <a:ln w="9525">
              <a:solidFill>
                <a:schemeClr val="tx2"/>
              </a:solidFill>
              <a:round/>
              <a:headEnd/>
              <a:tailEnd/>
            </a:ln>
          </p:spPr>
          <p:txBody>
            <a:bodyPr wrap="none" anchor="ctr"/>
            <a:lstStyle/>
            <a:p>
              <a:endParaRPr lang="de-DE" sz="1400">
                <a:solidFill>
                  <a:srgbClr val="002060"/>
                </a:solidFill>
              </a:endParaRPr>
            </a:p>
          </p:txBody>
        </p:sp>
        <p:sp>
          <p:nvSpPr>
            <p:cNvPr id="206" name="Text Box 55"/>
            <p:cNvSpPr txBox="1">
              <a:spLocks noChangeArrowheads="1"/>
            </p:cNvSpPr>
            <p:nvPr/>
          </p:nvSpPr>
          <p:spPr bwMode="auto">
            <a:xfrm>
              <a:off x="68" y="2296"/>
              <a:ext cx="363" cy="194"/>
            </a:xfrm>
            <a:prstGeom prst="rect">
              <a:avLst/>
            </a:prstGeom>
            <a:noFill/>
            <a:ln w="9525">
              <a:noFill/>
              <a:miter lim="800000"/>
              <a:headEnd/>
              <a:tailEnd/>
            </a:ln>
          </p:spPr>
          <p:txBody>
            <a:bodyPr>
              <a:spAutoFit/>
            </a:bodyPr>
            <a:lstStyle/>
            <a:p>
              <a:pPr>
                <a:lnSpc>
                  <a:spcPct val="100000"/>
                </a:lnSpc>
                <a:buFontTx/>
                <a:buNone/>
              </a:pPr>
              <a:r>
                <a:rPr lang="de-DE" sz="1400">
                  <a:solidFill>
                    <a:srgbClr val="002060"/>
                  </a:solidFill>
                </a:rPr>
                <a:t>R/I</a:t>
              </a:r>
            </a:p>
          </p:txBody>
        </p:sp>
      </p:grpSp>
      <p:sp>
        <p:nvSpPr>
          <p:cNvPr id="208" name="Text Box 57"/>
          <p:cNvSpPr txBox="1">
            <a:spLocks noChangeArrowheads="1"/>
          </p:cNvSpPr>
          <p:nvPr/>
        </p:nvSpPr>
        <p:spPr bwMode="auto">
          <a:xfrm>
            <a:off x="2477820" y="5930318"/>
            <a:ext cx="1116013" cy="307777"/>
          </a:xfrm>
          <a:prstGeom prst="rect">
            <a:avLst/>
          </a:prstGeom>
          <a:noFill/>
          <a:ln w="9525">
            <a:noFill/>
            <a:miter lim="800000"/>
            <a:headEnd/>
            <a:tailEnd/>
          </a:ln>
        </p:spPr>
        <p:txBody>
          <a:bodyPr>
            <a:spAutoFit/>
          </a:bodyPr>
          <a:lstStyle/>
          <a:p>
            <a:pPr>
              <a:lnSpc>
                <a:spcPct val="100000"/>
              </a:lnSpc>
              <a:buFontTx/>
              <a:buNone/>
            </a:pPr>
            <a:r>
              <a:rPr lang="de-DE" sz="1400" b="1" err="1">
                <a:solidFill>
                  <a:srgbClr val="002060"/>
                </a:solidFill>
              </a:rPr>
              <a:t>Cedent</a:t>
            </a:r>
            <a:endParaRPr lang="de-DE" sz="1400" b="1">
              <a:solidFill>
                <a:srgbClr val="002060"/>
              </a:solidFill>
            </a:endParaRPr>
          </a:p>
        </p:txBody>
      </p:sp>
      <p:sp>
        <p:nvSpPr>
          <p:cNvPr id="59" name="Text Box 11"/>
          <p:cNvSpPr txBox="1">
            <a:spLocks noChangeArrowheads="1"/>
          </p:cNvSpPr>
          <p:nvPr/>
        </p:nvSpPr>
        <p:spPr bwMode="auto">
          <a:xfrm>
            <a:off x="4946354" y="4642857"/>
            <a:ext cx="863600" cy="307777"/>
          </a:xfrm>
          <a:prstGeom prst="rect">
            <a:avLst/>
          </a:prstGeom>
          <a:noFill/>
          <a:ln w="9525">
            <a:noFill/>
            <a:miter lim="800000"/>
            <a:headEnd/>
            <a:tailEnd/>
          </a:ln>
        </p:spPr>
        <p:txBody>
          <a:bodyPr>
            <a:spAutoFit/>
          </a:bodyPr>
          <a:lstStyle/>
          <a:p>
            <a:pPr>
              <a:lnSpc>
                <a:spcPct val="100000"/>
              </a:lnSpc>
              <a:buFontTx/>
              <a:buNone/>
            </a:pPr>
            <a:r>
              <a:rPr lang="de-DE" sz="1400" err="1">
                <a:solidFill>
                  <a:srgbClr val="002060"/>
                </a:solidFill>
              </a:rPr>
              <a:t>Risk</a:t>
            </a:r>
            <a:r>
              <a:rPr lang="de-DE" sz="1400">
                <a:solidFill>
                  <a:srgbClr val="002060"/>
                </a:solidFill>
              </a:rPr>
              <a:t> 1</a:t>
            </a:r>
          </a:p>
        </p:txBody>
      </p:sp>
      <p:grpSp>
        <p:nvGrpSpPr>
          <p:cNvPr id="77" name="Group 2"/>
          <p:cNvGrpSpPr>
            <a:grpSpLocks/>
          </p:cNvGrpSpPr>
          <p:nvPr/>
        </p:nvGrpSpPr>
        <p:grpSpPr bwMode="auto">
          <a:xfrm>
            <a:off x="6376330" y="3228081"/>
            <a:ext cx="877887" cy="3179763"/>
            <a:chOff x="2925" y="2062"/>
            <a:chExt cx="553" cy="2003"/>
          </a:xfrm>
        </p:grpSpPr>
        <p:sp>
          <p:nvSpPr>
            <p:cNvPr id="78" name="Rectangle 3"/>
            <p:cNvSpPr>
              <a:spLocks noChangeArrowheads="1"/>
            </p:cNvSpPr>
            <p:nvPr/>
          </p:nvSpPr>
          <p:spPr bwMode="auto">
            <a:xfrm>
              <a:off x="2925" y="2251"/>
              <a:ext cx="454" cy="1814"/>
            </a:xfrm>
            <a:prstGeom prst="rect">
              <a:avLst/>
            </a:prstGeom>
            <a:solidFill>
              <a:schemeClr val="bg2"/>
            </a:solidFill>
            <a:ln w="9525">
              <a:noFill/>
              <a:miter lim="800000"/>
              <a:headEnd/>
              <a:tailEnd/>
            </a:ln>
          </p:spPr>
          <p:txBody>
            <a:bodyPr wrap="none" anchor="ctr"/>
            <a:lstStyle/>
            <a:p>
              <a:endParaRPr lang="de-DE">
                <a:solidFill>
                  <a:srgbClr val="002060"/>
                </a:solidFill>
              </a:endParaRPr>
            </a:p>
          </p:txBody>
        </p:sp>
        <p:sp>
          <p:nvSpPr>
            <p:cNvPr id="79" name="Text Box 4"/>
            <p:cNvSpPr txBox="1">
              <a:spLocks noChangeArrowheads="1"/>
            </p:cNvSpPr>
            <p:nvPr/>
          </p:nvSpPr>
          <p:spPr bwMode="auto">
            <a:xfrm>
              <a:off x="2933" y="2062"/>
              <a:ext cx="545" cy="194"/>
            </a:xfrm>
            <a:prstGeom prst="rect">
              <a:avLst/>
            </a:prstGeom>
            <a:noFill/>
            <a:ln w="9525">
              <a:noFill/>
              <a:miter lim="800000"/>
              <a:headEnd/>
              <a:tailEnd/>
            </a:ln>
          </p:spPr>
          <p:txBody>
            <a:bodyPr>
              <a:spAutoFit/>
            </a:bodyPr>
            <a:lstStyle/>
            <a:p>
              <a:pPr>
                <a:lnSpc>
                  <a:spcPct val="100000"/>
                </a:lnSpc>
                <a:buFontTx/>
                <a:buNone/>
              </a:pPr>
              <a:r>
                <a:rPr lang="de-DE" sz="1400" err="1">
                  <a:solidFill>
                    <a:srgbClr val="002060"/>
                  </a:solidFill>
                </a:rPr>
                <a:t>Risk</a:t>
              </a:r>
              <a:r>
                <a:rPr lang="de-DE" sz="1400">
                  <a:solidFill>
                    <a:srgbClr val="002060"/>
                  </a:solidFill>
                </a:rPr>
                <a:t> 2</a:t>
              </a:r>
            </a:p>
          </p:txBody>
        </p:sp>
        <p:sp>
          <p:nvSpPr>
            <p:cNvPr id="80" name="Rectangle 5"/>
            <p:cNvSpPr>
              <a:spLocks noChangeArrowheads="1"/>
            </p:cNvSpPr>
            <p:nvPr/>
          </p:nvSpPr>
          <p:spPr bwMode="auto">
            <a:xfrm>
              <a:off x="2925" y="3612"/>
              <a:ext cx="454" cy="453"/>
            </a:xfrm>
            <a:prstGeom prst="rect">
              <a:avLst/>
            </a:prstGeom>
            <a:solidFill>
              <a:schemeClr val="accent1"/>
            </a:solidFill>
            <a:ln w="9525">
              <a:noFill/>
              <a:miter lim="800000"/>
              <a:headEnd/>
              <a:tailEnd/>
            </a:ln>
          </p:spPr>
          <p:txBody>
            <a:bodyPr wrap="none" anchor="ctr"/>
            <a:lstStyle/>
            <a:p>
              <a:endParaRPr lang="de-DE">
                <a:solidFill>
                  <a:srgbClr val="002060"/>
                </a:solidFill>
              </a:endParaRPr>
            </a:p>
          </p:txBody>
        </p:sp>
        <p:sp>
          <p:nvSpPr>
            <p:cNvPr id="81" name="Text Box 6"/>
            <p:cNvSpPr txBox="1">
              <a:spLocks noChangeArrowheads="1"/>
            </p:cNvSpPr>
            <p:nvPr/>
          </p:nvSpPr>
          <p:spPr bwMode="auto">
            <a:xfrm>
              <a:off x="2970" y="3748"/>
              <a:ext cx="409" cy="212"/>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25%</a:t>
              </a:r>
            </a:p>
          </p:txBody>
        </p:sp>
        <p:sp>
          <p:nvSpPr>
            <p:cNvPr id="82" name="Text Box 7"/>
            <p:cNvSpPr txBox="1">
              <a:spLocks noChangeArrowheads="1"/>
            </p:cNvSpPr>
            <p:nvPr/>
          </p:nvSpPr>
          <p:spPr bwMode="auto">
            <a:xfrm>
              <a:off x="2970" y="2841"/>
              <a:ext cx="408" cy="212"/>
            </a:xfrm>
            <a:prstGeom prst="rect">
              <a:avLst/>
            </a:prstGeom>
            <a:noFill/>
            <a:ln w="9525">
              <a:noFill/>
              <a:miter lim="800000"/>
              <a:headEnd/>
              <a:tailEnd/>
            </a:ln>
          </p:spPr>
          <p:txBody>
            <a:bodyPr>
              <a:spAutoFit/>
            </a:bodyPr>
            <a:lstStyle/>
            <a:p>
              <a:pPr>
                <a:lnSpc>
                  <a:spcPct val="100000"/>
                </a:lnSpc>
                <a:buFontTx/>
                <a:buNone/>
              </a:pPr>
              <a:r>
                <a:rPr lang="de-DE" sz="1600" b="1">
                  <a:solidFill>
                    <a:srgbClr val="002060"/>
                  </a:solidFill>
                </a:rPr>
                <a:t>75%</a:t>
              </a:r>
            </a:p>
          </p:txBody>
        </p:sp>
      </p:grpSp>
      <p:sp>
        <p:nvSpPr>
          <p:cNvPr id="67" name="Text Box 53"/>
          <p:cNvSpPr txBox="1">
            <a:spLocks noChangeArrowheads="1"/>
          </p:cNvSpPr>
          <p:nvPr/>
        </p:nvSpPr>
        <p:spPr bwMode="auto">
          <a:xfrm>
            <a:off x="9040169" y="2420888"/>
            <a:ext cx="1008063" cy="954107"/>
          </a:xfrm>
          <a:prstGeom prst="rect">
            <a:avLst/>
          </a:prstGeom>
          <a:noFill/>
          <a:ln w="9525">
            <a:noFill/>
            <a:miter lim="800000"/>
            <a:headEnd/>
            <a:tailEnd/>
          </a:ln>
        </p:spPr>
        <p:txBody>
          <a:bodyPr>
            <a:spAutoFit/>
          </a:bodyPr>
          <a:lstStyle/>
          <a:p>
            <a:pPr>
              <a:lnSpc>
                <a:spcPct val="100000"/>
              </a:lnSpc>
              <a:buFontTx/>
              <a:buNone/>
            </a:pPr>
            <a:r>
              <a:rPr lang="de-DE" sz="1400">
                <a:solidFill>
                  <a:srgbClr val="002060"/>
                </a:solidFill>
              </a:rPr>
              <a:t>Split </a:t>
            </a:r>
            <a:r>
              <a:rPr lang="de-DE" sz="1400" err="1">
                <a:solidFill>
                  <a:srgbClr val="002060"/>
                </a:solidFill>
              </a:rPr>
              <a:t>of</a:t>
            </a:r>
            <a:r>
              <a:rPr lang="de-DE" sz="1400">
                <a:solidFill>
                  <a:srgbClr val="002060"/>
                </a:solidFill>
              </a:rPr>
              <a:t> Loss:     </a:t>
            </a:r>
            <a:r>
              <a:rPr lang="de-DE" sz="1400" err="1">
                <a:solidFill>
                  <a:srgbClr val="002060"/>
                </a:solidFill>
              </a:rPr>
              <a:t>Risk</a:t>
            </a:r>
            <a:r>
              <a:rPr lang="de-DE" sz="1400">
                <a:solidFill>
                  <a:srgbClr val="002060"/>
                </a:solidFill>
              </a:rPr>
              <a:t> 2</a:t>
            </a:r>
          </a:p>
          <a:p>
            <a:pPr>
              <a:lnSpc>
                <a:spcPct val="100000"/>
              </a:lnSpc>
              <a:buFontTx/>
              <a:buNone/>
            </a:pPr>
            <a:endParaRPr lang="de-DE" sz="1400">
              <a:solidFill>
                <a:srgbClr val="002060"/>
              </a:solidFill>
            </a:endParaRPr>
          </a:p>
        </p:txBody>
      </p:sp>
      <p:grpSp>
        <p:nvGrpSpPr>
          <p:cNvPr id="68" name="Group 54"/>
          <p:cNvGrpSpPr>
            <a:grpSpLocks/>
          </p:cNvGrpSpPr>
          <p:nvPr/>
        </p:nvGrpSpPr>
        <p:grpSpPr bwMode="auto">
          <a:xfrm>
            <a:off x="9111937" y="3501572"/>
            <a:ext cx="876300" cy="3078163"/>
            <a:chOff x="4150" y="2150"/>
            <a:chExt cx="552" cy="1939"/>
          </a:xfrm>
        </p:grpSpPr>
        <p:sp>
          <p:nvSpPr>
            <p:cNvPr id="69" name="Text Box 55"/>
            <p:cNvSpPr txBox="1">
              <a:spLocks noChangeArrowheads="1"/>
            </p:cNvSpPr>
            <p:nvPr/>
          </p:nvSpPr>
          <p:spPr bwMode="auto">
            <a:xfrm>
              <a:off x="4152" y="3566"/>
              <a:ext cx="453" cy="523"/>
            </a:xfrm>
            <a:prstGeom prst="rect">
              <a:avLst/>
            </a:prstGeom>
            <a:noFill/>
            <a:ln w="9525">
              <a:noFill/>
              <a:miter lim="800000"/>
              <a:headEnd/>
              <a:tailEnd/>
            </a:ln>
          </p:spPr>
          <p:txBody>
            <a:bodyPr>
              <a:spAutoFit/>
            </a:bodyPr>
            <a:lstStyle/>
            <a:p>
              <a:pPr>
                <a:lnSpc>
                  <a:spcPct val="100000"/>
                </a:lnSpc>
                <a:buFontTx/>
                <a:buNone/>
              </a:pPr>
              <a:r>
                <a:rPr lang="de-DE" sz="1600" b="1">
                  <a:solidFill>
                    <a:srgbClr val="002060"/>
                  </a:solidFill>
                </a:rPr>
                <a:t>  1.000</a:t>
              </a:r>
            </a:p>
            <a:p>
              <a:pPr>
                <a:lnSpc>
                  <a:spcPct val="100000"/>
                </a:lnSpc>
                <a:buFontTx/>
                <a:buNone/>
              </a:pPr>
              <a:endParaRPr lang="de-DE" sz="1600" b="1">
                <a:solidFill>
                  <a:srgbClr val="002060"/>
                </a:solidFill>
              </a:endParaRPr>
            </a:p>
          </p:txBody>
        </p:sp>
        <p:sp>
          <p:nvSpPr>
            <p:cNvPr id="70" name="Rectangle 56"/>
            <p:cNvSpPr>
              <a:spLocks noChangeArrowheads="1"/>
            </p:cNvSpPr>
            <p:nvPr/>
          </p:nvSpPr>
          <p:spPr bwMode="auto">
            <a:xfrm>
              <a:off x="4150" y="3526"/>
              <a:ext cx="453" cy="448"/>
            </a:xfrm>
            <a:prstGeom prst="rect">
              <a:avLst/>
            </a:prstGeom>
            <a:solidFill>
              <a:schemeClr val="accent1"/>
            </a:solidFill>
            <a:ln w="9525">
              <a:noFill/>
              <a:miter lim="800000"/>
              <a:headEnd/>
              <a:tailEnd/>
            </a:ln>
          </p:spPr>
          <p:txBody>
            <a:bodyPr wrap="none" anchor="ctr"/>
            <a:lstStyle/>
            <a:p>
              <a:endParaRPr lang="de-DE">
                <a:solidFill>
                  <a:srgbClr val="002060"/>
                </a:solidFill>
              </a:endParaRPr>
            </a:p>
          </p:txBody>
        </p:sp>
        <p:sp>
          <p:nvSpPr>
            <p:cNvPr id="71" name="Rectangle 57"/>
            <p:cNvSpPr>
              <a:spLocks noChangeArrowheads="1"/>
            </p:cNvSpPr>
            <p:nvPr/>
          </p:nvSpPr>
          <p:spPr bwMode="auto">
            <a:xfrm>
              <a:off x="4150" y="2150"/>
              <a:ext cx="453" cy="1367"/>
            </a:xfrm>
            <a:prstGeom prst="rect">
              <a:avLst/>
            </a:prstGeom>
            <a:solidFill>
              <a:schemeClr val="bg2"/>
            </a:solidFill>
            <a:ln w="9525">
              <a:noFill/>
              <a:miter lim="800000"/>
              <a:headEnd/>
              <a:tailEnd/>
            </a:ln>
          </p:spPr>
          <p:txBody>
            <a:bodyPr wrap="none" anchor="ctr"/>
            <a:lstStyle/>
            <a:p>
              <a:endParaRPr lang="de-DE">
                <a:solidFill>
                  <a:srgbClr val="002060"/>
                </a:solidFill>
              </a:endParaRPr>
            </a:p>
          </p:txBody>
        </p:sp>
        <p:sp>
          <p:nvSpPr>
            <p:cNvPr id="72" name="Text Box 58"/>
            <p:cNvSpPr txBox="1">
              <a:spLocks noChangeArrowheads="1"/>
            </p:cNvSpPr>
            <p:nvPr/>
          </p:nvSpPr>
          <p:spPr bwMode="auto">
            <a:xfrm>
              <a:off x="4158" y="2700"/>
              <a:ext cx="544" cy="523"/>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        3,000</a:t>
              </a:r>
            </a:p>
            <a:p>
              <a:pPr>
                <a:lnSpc>
                  <a:spcPct val="100000"/>
                </a:lnSpc>
                <a:buFontTx/>
                <a:buNone/>
              </a:pPr>
              <a:r>
                <a:rPr lang="de-DE" sz="1600" b="1" dirty="0">
                  <a:solidFill>
                    <a:srgbClr val="002060"/>
                  </a:solidFill>
                </a:rPr>
                <a:t> </a:t>
              </a:r>
            </a:p>
          </p:txBody>
        </p:sp>
        <p:sp>
          <p:nvSpPr>
            <p:cNvPr id="73" name="Text Box 59"/>
            <p:cNvSpPr txBox="1">
              <a:spLocks noChangeArrowheads="1"/>
            </p:cNvSpPr>
            <p:nvPr/>
          </p:nvSpPr>
          <p:spPr bwMode="auto">
            <a:xfrm>
              <a:off x="4152" y="3591"/>
              <a:ext cx="492" cy="368"/>
            </a:xfrm>
            <a:prstGeom prst="rect">
              <a:avLst/>
            </a:prstGeom>
            <a:noFill/>
            <a:ln w="9525">
              <a:noFill/>
              <a:miter lim="800000"/>
              <a:headEnd/>
              <a:tailEnd/>
            </a:ln>
          </p:spPr>
          <p:txBody>
            <a:bodyPr wrap="square">
              <a:spAutoFit/>
            </a:bodyPr>
            <a:lstStyle/>
            <a:p>
              <a:pPr>
                <a:lnSpc>
                  <a:spcPct val="100000"/>
                </a:lnSpc>
                <a:buFontTx/>
                <a:buNone/>
              </a:pPr>
              <a:r>
                <a:rPr lang="de-DE" sz="1600" b="1" dirty="0">
                  <a:solidFill>
                    <a:srgbClr val="002060"/>
                  </a:solidFill>
                </a:rPr>
                <a:t>1,000</a:t>
              </a:r>
            </a:p>
            <a:p>
              <a:pPr>
                <a:lnSpc>
                  <a:spcPct val="100000"/>
                </a:lnSpc>
                <a:buFontTx/>
                <a:buNone/>
              </a:pPr>
              <a:endParaRPr lang="de-DE" sz="1600" b="1" dirty="0">
                <a:solidFill>
                  <a:srgbClr val="002060"/>
                </a:solidFill>
              </a:endParaRPr>
            </a:p>
          </p:txBody>
        </p:sp>
      </p:grpSp>
      <p:grpSp>
        <p:nvGrpSpPr>
          <p:cNvPr id="74" name="Group 47"/>
          <p:cNvGrpSpPr>
            <a:grpSpLocks/>
          </p:cNvGrpSpPr>
          <p:nvPr/>
        </p:nvGrpSpPr>
        <p:grpSpPr bwMode="auto">
          <a:xfrm>
            <a:off x="7124749" y="4893737"/>
            <a:ext cx="697855" cy="1076751"/>
            <a:chOff x="2880" y="2976"/>
            <a:chExt cx="454" cy="726"/>
          </a:xfrm>
        </p:grpSpPr>
        <p:sp>
          <p:nvSpPr>
            <p:cNvPr id="75" name="Line 48"/>
            <p:cNvSpPr>
              <a:spLocks noChangeShapeType="1"/>
            </p:cNvSpPr>
            <p:nvPr/>
          </p:nvSpPr>
          <p:spPr bwMode="auto">
            <a:xfrm flipH="1">
              <a:off x="2880" y="3702"/>
              <a:ext cx="454" cy="0"/>
            </a:xfrm>
            <a:prstGeom prst="line">
              <a:avLst/>
            </a:prstGeom>
            <a:noFill/>
            <a:ln w="9525">
              <a:solidFill>
                <a:schemeClr val="tx2"/>
              </a:solidFill>
              <a:round/>
              <a:headEnd type="none" w="med" len="med"/>
              <a:tailEnd type="arrow" w="med" len="med"/>
            </a:ln>
          </p:spPr>
          <p:txBody>
            <a:bodyPr/>
            <a:lstStyle/>
            <a:p>
              <a:endParaRPr lang="de-DE">
                <a:solidFill>
                  <a:srgbClr val="002060"/>
                </a:solidFill>
              </a:endParaRPr>
            </a:p>
          </p:txBody>
        </p:sp>
        <p:sp>
          <p:nvSpPr>
            <p:cNvPr id="76" name="Line 49"/>
            <p:cNvSpPr>
              <a:spLocks noChangeShapeType="1"/>
            </p:cNvSpPr>
            <p:nvPr/>
          </p:nvSpPr>
          <p:spPr bwMode="auto">
            <a:xfrm flipH="1" flipV="1">
              <a:off x="2880" y="2976"/>
              <a:ext cx="454" cy="726"/>
            </a:xfrm>
            <a:prstGeom prst="line">
              <a:avLst/>
            </a:prstGeom>
            <a:noFill/>
            <a:ln w="9525">
              <a:solidFill>
                <a:schemeClr val="tx2"/>
              </a:solidFill>
              <a:round/>
              <a:headEnd type="none" w="med" len="med"/>
              <a:tailEnd type="arrow" w="med" len="med"/>
            </a:ln>
          </p:spPr>
          <p:txBody>
            <a:bodyPr/>
            <a:lstStyle/>
            <a:p>
              <a:endParaRPr lang="de-DE">
                <a:solidFill>
                  <a:srgbClr val="002060"/>
                </a:solidFill>
              </a:endParaRPr>
            </a:p>
          </p:txBody>
        </p:sp>
      </p:grpSp>
      <p:grpSp>
        <p:nvGrpSpPr>
          <p:cNvPr id="60" name="Group 59"/>
          <p:cNvGrpSpPr>
            <a:grpSpLocks/>
          </p:cNvGrpSpPr>
          <p:nvPr/>
        </p:nvGrpSpPr>
        <p:grpSpPr bwMode="auto">
          <a:xfrm>
            <a:off x="7727307" y="2434120"/>
            <a:ext cx="1095375" cy="3970340"/>
            <a:chOff x="3006" y="1480"/>
            <a:chExt cx="690" cy="2501"/>
          </a:xfrm>
        </p:grpSpPr>
        <p:sp>
          <p:nvSpPr>
            <p:cNvPr id="61" name="Text Box 33"/>
            <p:cNvSpPr txBox="1">
              <a:spLocks noChangeArrowheads="1"/>
            </p:cNvSpPr>
            <p:nvPr/>
          </p:nvSpPr>
          <p:spPr bwMode="auto">
            <a:xfrm>
              <a:off x="3061" y="1480"/>
              <a:ext cx="635" cy="485"/>
            </a:xfrm>
            <a:prstGeom prst="rect">
              <a:avLst/>
            </a:prstGeom>
            <a:noFill/>
            <a:ln w="9525">
              <a:noFill/>
              <a:miter lim="800000"/>
              <a:headEnd/>
              <a:tailEnd/>
            </a:ln>
          </p:spPr>
          <p:txBody>
            <a:bodyPr>
              <a:spAutoFit/>
            </a:bodyPr>
            <a:lstStyle/>
            <a:p>
              <a:pPr>
                <a:lnSpc>
                  <a:spcPct val="100000"/>
                </a:lnSpc>
                <a:buFontTx/>
                <a:buNone/>
              </a:pPr>
              <a:r>
                <a:rPr lang="de-DE" sz="1400">
                  <a:solidFill>
                    <a:srgbClr val="002060"/>
                  </a:solidFill>
                </a:rPr>
                <a:t>Loss:</a:t>
              </a:r>
            </a:p>
            <a:p>
              <a:pPr>
                <a:lnSpc>
                  <a:spcPct val="100000"/>
                </a:lnSpc>
                <a:buFontTx/>
                <a:buNone/>
              </a:pPr>
              <a:r>
                <a:rPr lang="de-DE" sz="1400" err="1">
                  <a:solidFill>
                    <a:srgbClr val="002060"/>
                  </a:solidFill>
                </a:rPr>
                <a:t>Risk</a:t>
              </a:r>
              <a:r>
                <a:rPr lang="de-DE" sz="1400">
                  <a:solidFill>
                    <a:srgbClr val="002060"/>
                  </a:solidFill>
                </a:rPr>
                <a:t> 2</a:t>
              </a:r>
            </a:p>
            <a:p>
              <a:pPr>
                <a:lnSpc>
                  <a:spcPct val="100000"/>
                </a:lnSpc>
                <a:buFontTx/>
                <a:buNone/>
              </a:pPr>
              <a:endParaRPr lang="de-DE" sz="1600" b="1">
                <a:solidFill>
                  <a:srgbClr val="002060"/>
                </a:solidFill>
              </a:endParaRPr>
            </a:p>
          </p:txBody>
        </p:sp>
        <p:sp>
          <p:nvSpPr>
            <p:cNvPr id="62" name="Rectangle 34"/>
            <p:cNvSpPr>
              <a:spLocks noChangeArrowheads="1"/>
            </p:cNvSpPr>
            <p:nvPr/>
          </p:nvSpPr>
          <p:spPr bwMode="auto">
            <a:xfrm>
              <a:off x="3061" y="2162"/>
              <a:ext cx="459" cy="1819"/>
            </a:xfrm>
            <a:prstGeom prst="rect">
              <a:avLst/>
            </a:prstGeom>
            <a:solidFill>
              <a:schemeClr val="accent3"/>
            </a:solidFill>
            <a:ln w="9525">
              <a:noFill/>
              <a:miter lim="800000"/>
              <a:headEnd/>
              <a:tailEnd/>
            </a:ln>
          </p:spPr>
          <p:txBody>
            <a:bodyPr wrap="none" anchor="ctr"/>
            <a:lstStyle/>
            <a:p>
              <a:endParaRPr lang="de-DE">
                <a:solidFill>
                  <a:srgbClr val="002060"/>
                </a:solidFill>
              </a:endParaRPr>
            </a:p>
          </p:txBody>
        </p:sp>
        <p:sp>
          <p:nvSpPr>
            <p:cNvPr id="63" name="Text Box 35"/>
            <p:cNvSpPr txBox="1">
              <a:spLocks noChangeArrowheads="1"/>
            </p:cNvSpPr>
            <p:nvPr/>
          </p:nvSpPr>
          <p:spPr bwMode="auto">
            <a:xfrm>
              <a:off x="3006" y="3087"/>
              <a:ext cx="543" cy="368"/>
            </a:xfrm>
            <a:prstGeom prst="rect">
              <a:avLst/>
            </a:prstGeom>
            <a:noFill/>
            <a:ln w="9525">
              <a:noFill/>
              <a:miter lim="800000"/>
              <a:headEnd/>
              <a:tailEnd/>
            </a:ln>
          </p:spPr>
          <p:txBody>
            <a:bodyPr>
              <a:spAutoFit/>
            </a:bodyPr>
            <a:lstStyle/>
            <a:p>
              <a:pPr algn="ctr">
                <a:lnSpc>
                  <a:spcPct val="100000"/>
                </a:lnSpc>
                <a:buFontTx/>
                <a:buNone/>
              </a:pPr>
              <a:r>
                <a:rPr lang="de-DE" sz="1600" b="1" dirty="0">
                  <a:solidFill>
                    <a:schemeClr val="bg1"/>
                  </a:solidFill>
                </a:rPr>
                <a:t> 4,000</a:t>
              </a:r>
            </a:p>
            <a:p>
              <a:pPr>
                <a:lnSpc>
                  <a:spcPct val="100000"/>
                </a:lnSpc>
                <a:buFontTx/>
                <a:buNone/>
              </a:pPr>
              <a:endParaRPr lang="de-DE" sz="1600" b="1" dirty="0">
                <a:solidFill>
                  <a:schemeClr val="bg1"/>
                </a:solidFill>
              </a:endParaRPr>
            </a:p>
          </p:txBody>
        </p:sp>
      </p:grpSp>
      <p:sp>
        <p:nvSpPr>
          <p:cNvPr id="55" name="Text Box 56"/>
          <p:cNvSpPr txBox="1">
            <a:spLocks noChangeArrowheads="1"/>
          </p:cNvSpPr>
          <p:nvPr/>
        </p:nvSpPr>
        <p:spPr bwMode="auto">
          <a:xfrm>
            <a:off x="3510196" y="1772816"/>
            <a:ext cx="719137" cy="338554"/>
          </a:xfrm>
          <a:prstGeom prst="rect">
            <a:avLst/>
          </a:prstGeom>
          <a:noFill/>
          <a:ln w="9525">
            <a:noFill/>
            <a:miter lim="800000"/>
            <a:headEnd/>
            <a:tailEnd/>
          </a:ln>
        </p:spPr>
        <p:txBody>
          <a:bodyPr wrap="square">
            <a:spAutoFit/>
          </a:bodyPr>
          <a:lstStyle/>
          <a:p>
            <a:pPr algn="ctr">
              <a:lnSpc>
                <a:spcPct val="100000"/>
              </a:lnSpc>
              <a:buFontTx/>
              <a:buNone/>
            </a:pPr>
            <a:r>
              <a:rPr lang="de-DE" sz="1600" dirty="0">
                <a:solidFill>
                  <a:schemeClr val="tx2"/>
                </a:solidFill>
              </a:rPr>
              <a:t>6</a:t>
            </a:r>
            <a:endParaRPr lang="de-DE" sz="1400" dirty="0">
              <a:solidFill>
                <a:schemeClr val="tx2"/>
              </a:solidFill>
            </a:endParaRPr>
          </a:p>
        </p:txBody>
      </p:sp>
      <p:sp>
        <p:nvSpPr>
          <p:cNvPr id="200" name="Line 49"/>
          <p:cNvSpPr>
            <a:spLocks noChangeShapeType="1"/>
          </p:cNvSpPr>
          <p:nvPr/>
        </p:nvSpPr>
        <p:spPr bwMode="auto">
          <a:xfrm>
            <a:off x="3510195" y="5676846"/>
            <a:ext cx="6337300" cy="0"/>
          </a:xfrm>
          <a:prstGeom prst="line">
            <a:avLst/>
          </a:prstGeom>
          <a:noFill/>
          <a:ln w="9525">
            <a:solidFill>
              <a:schemeClr val="tx2"/>
            </a:solidFill>
            <a:round/>
            <a:headEnd/>
            <a:tailEnd/>
          </a:ln>
        </p:spPr>
        <p:txBody>
          <a:bodyPr/>
          <a:lstStyle/>
          <a:p>
            <a:endParaRPr lang="de-DE" sz="1400">
              <a:solidFill>
                <a:srgbClr val="002060"/>
              </a:solidFill>
            </a:endParaRPr>
          </a:p>
        </p:txBody>
      </p:sp>
      <p:grpSp>
        <p:nvGrpSpPr>
          <p:cNvPr id="64" name="Group 50"/>
          <p:cNvGrpSpPr>
            <a:grpSpLocks/>
          </p:cNvGrpSpPr>
          <p:nvPr/>
        </p:nvGrpSpPr>
        <p:grpSpPr bwMode="auto">
          <a:xfrm>
            <a:off x="7127924" y="4894924"/>
            <a:ext cx="1944688" cy="1079500"/>
            <a:chOff x="2925" y="3022"/>
            <a:chExt cx="1225" cy="680"/>
          </a:xfrm>
        </p:grpSpPr>
        <p:sp>
          <p:nvSpPr>
            <p:cNvPr id="65" name="Line 51"/>
            <p:cNvSpPr>
              <a:spLocks noChangeShapeType="1"/>
            </p:cNvSpPr>
            <p:nvPr/>
          </p:nvSpPr>
          <p:spPr bwMode="auto">
            <a:xfrm>
              <a:off x="2925" y="3022"/>
              <a:ext cx="1225" cy="0"/>
            </a:xfrm>
            <a:prstGeom prst="line">
              <a:avLst/>
            </a:prstGeom>
            <a:noFill/>
            <a:ln w="9525">
              <a:solidFill>
                <a:schemeClr val="tx2"/>
              </a:solidFill>
              <a:round/>
              <a:headEnd type="none" w="med" len="med"/>
              <a:tailEnd type="arrow" w="med" len="med"/>
            </a:ln>
          </p:spPr>
          <p:txBody>
            <a:bodyPr/>
            <a:lstStyle/>
            <a:p>
              <a:endParaRPr lang="de-DE">
                <a:solidFill>
                  <a:srgbClr val="002060"/>
                </a:solidFill>
              </a:endParaRPr>
            </a:p>
          </p:txBody>
        </p:sp>
        <p:sp>
          <p:nvSpPr>
            <p:cNvPr id="66" name="Line 52"/>
            <p:cNvSpPr>
              <a:spLocks noChangeShapeType="1"/>
            </p:cNvSpPr>
            <p:nvPr/>
          </p:nvSpPr>
          <p:spPr bwMode="auto">
            <a:xfrm>
              <a:off x="2925" y="3702"/>
              <a:ext cx="1225" cy="0"/>
            </a:xfrm>
            <a:prstGeom prst="line">
              <a:avLst/>
            </a:prstGeom>
            <a:noFill/>
            <a:ln w="9525">
              <a:solidFill>
                <a:schemeClr val="tx2"/>
              </a:solidFill>
              <a:round/>
              <a:headEnd type="none" w="med" len="med"/>
              <a:tailEnd type="arrow" w="med" len="med"/>
            </a:ln>
          </p:spPr>
          <p:txBody>
            <a:bodyPr/>
            <a:lstStyle/>
            <a:p>
              <a:endParaRPr lang="de-DE">
                <a:solidFill>
                  <a:srgbClr val="002060"/>
                </a:solidFill>
              </a:endParaRPr>
            </a:p>
          </p:txBody>
        </p:sp>
      </p:grpSp>
    </p:spTree>
    <p:extLst>
      <p:ext uri="{BB962C8B-B14F-4D97-AF65-F5344CB8AC3E}">
        <p14:creationId xmlns:p14="http://schemas.microsoft.com/office/powerpoint/2010/main" val="360943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4"/>
                                        </p:tgtEl>
                                        <p:attrNameLst>
                                          <p:attrName>style.opacity</p:attrName>
                                        </p:attrNameLst>
                                      </p:cBhvr>
                                      <p:to>
                                        <p:strVal val="0.5"/>
                                      </p:to>
                                    </p:set>
                                    <p:animEffect filter="image" prLst="opacity: 0.5">
                                      <p:cBhvr rctx="IE">
                                        <p:cTn id="7" dur="indefinite"/>
                                        <p:tgtEl>
                                          <p:spTgt spid="164"/>
                                        </p:tgtEl>
                                      </p:cBhvr>
                                    </p:animEffect>
                                  </p:childTnLst>
                                </p:cTn>
                              </p:par>
                              <p:par>
                                <p:cTn id="8" presetID="1"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wipe(right)">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REINSURANCE – </a:t>
            </a:r>
            <a:r>
              <a:rPr lang="en-US" sz="2800" dirty="0"/>
              <a:t>PROPORTIONAL (CONTD.)</a:t>
            </a:r>
            <a:endParaRPr lang="en-US" dirty="0"/>
          </a:p>
        </p:txBody>
      </p:sp>
      <p:sp>
        <p:nvSpPr>
          <p:cNvPr id="153" name="Rechteck 5"/>
          <p:cNvSpPr/>
          <p:nvPr/>
        </p:nvSpPr>
        <p:spPr>
          <a:xfrm>
            <a:off x="1917948" y="1772816"/>
            <a:ext cx="8424863" cy="477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64" name="Group 12"/>
          <p:cNvGrpSpPr>
            <a:grpSpLocks/>
          </p:cNvGrpSpPr>
          <p:nvPr/>
        </p:nvGrpSpPr>
        <p:grpSpPr bwMode="auto">
          <a:xfrm>
            <a:off x="4942284" y="4964587"/>
            <a:ext cx="720725" cy="1439863"/>
            <a:chOff x="68" y="3067"/>
            <a:chExt cx="454" cy="907"/>
          </a:xfrm>
        </p:grpSpPr>
        <p:sp>
          <p:nvSpPr>
            <p:cNvPr id="165" name="Rectangle 13"/>
            <p:cNvSpPr>
              <a:spLocks noChangeArrowheads="1"/>
            </p:cNvSpPr>
            <p:nvPr/>
          </p:nvSpPr>
          <p:spPr bwMode="auto">
            <a:xfrm>
              <a:off x="68" y="3067"/>
              <a:ext cx="454" cy="907"/>
            </a:xfrm>
            <a:prstGeom prst="rect">
              <a:avLst/>
            </a:prstGeom>
            <a:solidFill>
              <a:schemeClr val="bg2"/>
            </a:solidFill>
            <a:ln w="9525">
              <a:noFill/>
              <a:miter lim="800000"/>
              <a:headEnd/>
              <a:tailEnd/>
            </a:ln>
          </p:spPr>
          <p:txBody>
            <a:bodyPr wrap="none" anchor="ctr"/>
            <a:lstStyle/>
            <a:p>
              <a:endParaRPr lang="de-DE" sz="1400">
                <a:solidFill>
                  <a:srgbClr val="002060"/>
                </a:solidFill>
              </a:endParaRPr>
            </a:p>
          </p:txBody>
        </p:sp>
        <p:sp>
          <p:nvSpPr>
            <p:cNvPr id="166" name="Rectangle 14"/>
            <p:cNvSpPr>
              <a:spLocks noChangeArrowheads="1"/>
            </p:cNvSpPr>
            <p:nvPr/>
          </p:nvSpPr>
          <p:spPr bwMode="auto">
            <a:xfrm>
              <a:off x="68" y="3521"/>
              <a:ext cx="453" cy="453"/>
            </a:xfrm>
            <a:prstGeom prst="rect">
              <a:avLst/>
            </a:prstGeom>
            <a:solidFill>
              <a:schemeClr val="accent1"/>
            </a:solidFill>
            <a:ln w="9525">
              <a:noFill/>
              <a:miter lim="800000"/>
              <a:headEnd/>
              <a:tailEnd/>
            </a:ln>
          </p:spPr>
          <p:txBody>
            <a:bodyPr wrap="none" anchor="ctr"/>
            <a:lstStyle/>
            <a:p>
              <a:endParaRPr lang="de-DE" sz="1400">
                <a:solidFill>
                  <a:srgbClr val="002060"/>
                </a:solidFill>
              </a:endParaRPr>
            </a:p>
          </p:txBody>
        </p:sp>
        <p:sp>
          <p:nvSpPr>
            <p:cNvPr id="167" name="Text Box 15"/>
            <p:cNvSpPr txBox="1">
              <a:spLocks noChangeArrowheads="1"/>
            </p:cNvSpPr>
            <p:nvPr/>
          </p:nvSpPr>
          <p:spPr bwMode="auto">
            <a:xfrm>
              <a:off x="113" y="3203"/>
              <a:ext cx="408" cy="194"/>
            </a:xfrm>
            <a:prstGeom prst="rect">
              <a:avLst/>
            </a:prstGeom>
            <a:noFill/>
            <a:ln w="9525">
              <a:noFill/>
              <a:miter lim="800000"/>
              <a:headEnd/>
              <a:tailEnd/>
            </a:ln>
          </p:spPr>
          <p:txBody>
            <a:bodyPr>
              <a:spAutoFit/>
            </a:bodyPr>
            <a:lstStyle/>
            <a:p>
              <a:pPr>
                <a:lnSpc>
                  <a:spcPct val="100000"/>
                </a:lnSpc>
                <a:buFontTx/>
                <a:buNone/>
              </a:pPr>
              <a:r>
                <a:rPr lang="de-DE" sz="1400" b="1" dirty="0">
                  <a:solidFill>
                    <a:srgbClr val="002060"/>
                  </a:solidFill>
                </a:rPr>
                <a:t>50%</a:t>
              </a:r>
            </a:p>
          </p:txBody>
        </p:sp>
        <p:sp>
          <p:nvSpPr>
            <p:cNvPr id="168" name="Text Box 16"/>
            <p:cNvSpPr txBox="1">
              <a:spLocks noChangeArrowheads="1"/>
            </p:cNvSpPr>
            <p:nvPr/>
          </p:nvSpPr>
          <p:spPr bwMode="auto">
            <a:xfrm>
              <a:off x="113" y="3612"/>
              <a:ext cx="408" cy="194"/>
            </a:xfrm>
            <a:prstGeom prst="rect">
              <a:avLst/>
            </a:prstGeom>
            <a:noFill/>
            <a:ln w="9525">
              <a:noFill/>
              <a:miter lim="800000"/>
              <a:headEnd/>
              <a:tailEnd/>
            </a:ln>
          </p:spPr>
          <p:txBody>
            <a:bodyPr>
              <a:spAutoFit/>
            </a:bodyPr>
            <a:lstStyle/>
            <a:p>
              <a:pPr>
                <a:lnSpc>
                  <a:spcPct val="100000"/>
                </a:lnSpc>
                <a:buFontTx/>
                <a:buNone/>
              </a:pPr>
              <a:r>
                <a:rPr lang="de-DE" sz="1400" b="1">
                  <a:solidFill>
                    <a:srgbClr val="002060"/>
                  </a:solidFill>
                </a:rPr>
                <a:t>50%</a:t>
              </a:r>
            </a:p>
          </p:txBody>
        </p:sp>
      </p:grpSp>
      <p:sp>
        <p:nvSpPr>
          <p:cNvPr id="170" name="Rectangle 18"/>
          <p:cNvSpPr>
            <a:spLocks noChangeArrowheads="1"/>
          </p:cNvSpPr>
          <p:nvPr/>
        </p:nvSpPr>
        <p:spPr bwMode="auto">
          <a:xfrm>
            <a:off x="3501479" y="2084862"/>
            <a:ext cx="720725" cy="4319588"/>
          </a:xfrm>
          <a:prstGeom prst="rect">
            <a:avLst/>
          </a:prstGeom>
          <a:solidFill>
            <a:schemeClr val="bg2"/>
          </a:solidFill>
          <a:ln w="9525">
            <a:noFill/>
            <a:miter lim="800000"/>
            <a:headEnd/>
            <a:tailEnd/>
          </a:ln>
        </p:spPr>
        <p:txBody>
          <a:bodyPr wrap="none" anchor="ctr"/>
          <a:lstStyle/>
          <a:p>
            <a:endParaRPr lang="de-DE" sz="1400">
              <a:solidFill>
                <a:srgbClr val="002060"/>
              </a:solidFill>
            </a:endParaRPr>
          </a:p>
        </p:txBody>
      </p:sp>
      <p:sp>
        <p:nvSpPr>
          <p:cNvPr id="171" name="Rectangle 19"/>
          <p:cNvSpPr>
            <a:spLocks noChangeArrowheads="1"/>
          </p:cNvSpPr>
          <p:nvPr/>
        </p:nvSpPr>
        <p:spPr bwMode="auto">
          <a:xfrm>
            <a:off x="3510195" y="5676846"/>
            <a:ext cx="720725" cy="719138"/>
          </a:xfrm>
          <a:prstGeom prst="rect">
            <a:avLst/>
          </a:prstGeom>
          <a:solidFill>
            <a:schemeClr val="accent1"/>
          </a:solidFill>
          <a:ln w="9525">
            <a:noFill/>
            <a:miter lim="800000"/>
            <a:headEnd/>
            <a:tailEnd/>
          </a:ln>
        </p:spPr>
        <p:txBody>
          <a:bodyPr wrap="none" anchor="ctr"/>
          <a:lstStyle/>
          <a:p>
            <a:endParaRPr lang="de-DE" sz="1400">
              <a:solidFill>
                <a:schemeClr val="tx2"/>
              </a:solidFill>
            </a:endParaRPr>
          </a:p>
        </p:txBody>
      </p:sp>
      <p:sp>
        <p:nvSpPr>
          <p:cNvPr id="172" name="Line 20"/>
          <p:cNvSpPr>
            <a:spLocks noChangeShapeType="1"/>
          </p:cNvSpPr>
          <p:nvPr/>
        </p:nvSpPr>
        <p:spPr bwMode="auto">
          <a:xfrm>
            <a:off x="3510195" y="4956121"/>
            <a:ext cx="720725" cy="0"/>
          </a:xfrm>
          <a:prstGeom prst="line">
            <a:avLst/>
          </a:prstGeom>
          <a:noFill/>
          <a:ln w="9525">
            <a:solidFill>
              <a:schemeClr val="bg1"/>
            </a:solidFill>
            <a:prstDash val="sysDot"/>
            <a:round/>
            <a:headEnd/>
            <a:tailEnd/>
          </a:ln>
        </p:spPr>
        <p:txBody>
          <a:bodyPr/>
          <a:lstStyle/>
          <a:p>
            <a:endParaRPr lang="de-DE" sz="1400">
              <a:solidFill>
                <a:schemeClr val="tx2"/>
              </a:solidFill>
            </a:endParaRPr>
          </a:p>
        </p:txBody>
      </p:sp>
      <p:sp>
        <p:nvSpPr>
          <p:cNvPr id="173" name="Line 21"/>
          <p:cNvSpPr>
            <a:spLocks noChangeShapeType="1"/>
          </p:cNvSpPr>
          <p:nvPr/>
        </p:nvSpPr>
        <p:spPr bwMode="auto">
          <a:xfrm>
            <a:off x="3510195" y="4236984"/>
            <a:ext cx="720725" cy="0"/>
          </a:xfrm>
          <a:prstGeom prst="line">
            <a:avLst/>
          </a:prstGeom>
          <a:noFill/>
          <a:ln w="9525">
            <a:solidFill>
              <a:schemeClr val="bg1"/>
            </a:solidFill>
            <a:prstDash val="sysDot"/>
            <a:round/>
            <a:headEnd/>
            <a:tailEnd/>
          </a:ln>
        </p:spPr>
        <p:txBody>
          <a:bodyPr/>
          <a:lstStyle/>
          <a:p>
            <a:endParaRPr lang="de-DE" sz="1400">
              <a:solidFill>
                <a:schemeClr val="tx2"/>
              </a:solidFill>
            </a:endParaRPr>
          </a:p>
        </p:txBody>
      </p:sp>
      <p:sp>
        <p:nvSpPr>
          <p:cNvPr id="174" name="Line 22"/>
          <p:cNvSpPr>
            <a:spLocks noChangeShapeType="1"/>
          </p:cNvSpPr>
          <p:nvPr/>
        </p:nvSpPr>
        <p:spPr bwMode="auto">
          <a:xfrm>
            <a:off x="3510195" y="3516259"/>
            <a:ext cx="720725" cy="0"/>
          </a:xfrm>
          <a:prstGeom prst="line">
            <a:avLst/>
          </a:prstGeom>
          <a:noFill/>
          <a:ln w="9525">
            <a:solidFill>
              <a:schemeClr val="bg1"/>
            </a:solidFill>
            <a:prstDash val="sysDot"/>
            <a:round/>
            <a:headEnd/>
            <a:tailEnd/>
          </a:ln>
        </p:spPr>
        <p:txBody>
          <a:bodyPr/>
          <a:lstStyle/>
          <a:p>
            <a:endParaRPr lang="de-DE" sz="1400">
              <a:solidFill>
                <a:schemeClr val="tx2"/>
              </a:solidFill>
            </a:endParaRPr>
          </a:p>
        </p:txBody>
      </p:sp>
      <p:sp>
        <p:nvSpPr>
          <p:cNvPr id="175" name="Line 23"/>
          <p:cNvSpPr>
            <a:spLocks noChangeShapeType="1"/>
          </p:cNvSpPr>
          <p:nvPr/>
        </p:nvSpPr>
        <p:spPr bwMode="auto">
          <a:xfrm>
            <a:off x="3510195" y="2795534"/>
            <a:ext cx="720725" cy="0"/>
          </a:xfrm>
          <a:prstGeom prst="line">
            <a:avLst/>
          </a:prstGeom>
          <a:noFill/>
          <a:ln w="9525">
            <a:solidFill>
              <a:schemeClr val="bg1"/>
            </a:solidFill>
            <a:prstDash val="sysDot"/>
            <a:round/>
            <a:headEnd/>
            <a:tailEnd/>
          </a:ln>
        </p:spPr>
        <p:txBody>
          <a:bodyPr/>
          <a:lstStyle/>
          <a:p>
            <a:endParaRPr lang="de-DE" sz="1400">
              <a:solidFill>
                <a:schemeClr val="tx2"/>
              </a:solidFill>
            </a:endParaRPr>
          </a:p>
        </p:txBody>
      </p:sp>
      <p:sp>
        <p:nvSpPr>
          <p:cNvPr id="176" name="Text Box 24"/>
          <p:cNvSpPr txBox="1">
            <a:spLocks noChangeArrowheads="1"/>
          </p:cNvSpPr>
          <p:nvPr/>
        </p:nvSpPr>
        <p:spPr bwMode="auto">
          <a:xfrm>
            <a:off x="4950058" y="2076396"/>
            <a:ext cx="647700" cy="307777"/>
          </a:xfrm>
          <a:prstGeom prst="rect">
            <a:avLst/>
          </a:prstGeom>
          <a:noFill/>
          <a:ln w="9525">
            <a:noFill/>
            <a:miter lim="800000"/>
            <a:headEnd/>
            <a:tailEnd/>
          </a:ln>
        </p:spPr>
        <p:txBody>
          <a:bodyPr>
            <a:spAutoFit/>
          </a:bodyPr>
          <a:lstStyle/>
          <a:p>
            <a:pPr>
              <a:lnSpc>
                <a:spcPct val="100000"/>
              </a:lnSpc>
              <a:buFontTx/>
              <a:buNone/>
            </a:pPr>
            <a:endParaRPr lang="en-US" sz="1400">
              <a:solidFill>
                <a:schemeClr val="tx2"/>
              </a:solidFill>
            </a:endParaRPr>
          </a:p>
        </p:txBody>
      </p:sp>
      <p:sp>
        <p:nvSpPr>
          <p:cNvPr id="177" name="Text Box 25"/>
          <p:cNvSpPr txBox="1">
            <a:spLocks noChangeArrowheads="1"/>
          </p:cNvSpPr>
          <p:nvPr/>
        </p:nvSpPr>
        <p:spPr bwMode="auto">
          <a:xfrm>
            <a:off x="3654658" y="3011434"/>
            <a:ext cx="504825" cy="338554"/>
          </a:xfrm>
          <a:prstGeom prst="rect">
            <a:avLst/>
          </a:prstGeom>
          <a:noFill/>
          <a:ln w="9525">
            <a:noFill/>
            <a:miter lim="800000"/>
            <a:headEnd/>
            <a:tailEnd/>
          </a:ln>
        </p:spPr>
        <p:txBody>
          <a:bodyPr>
            <a:spAutoFit/>
          </a:bodyPr>
          <a:lstStyle/>
          <a:p>
            <a:pPr>
              <a:lnSpc>
                <a:spcPct val="100000"/>
              </a:lnSpc>
              <a:buFontTx/>
              <a:buNone/>
            </a:pPr>
            <a:r>
              <a:rPr lang="de-DE" sz="1600" b="1">
                <a:solidFill>
                  <a:srgbClr val="002060"/>
                </a:solidFill>
              </a:rPr>
              <a:t> 4</a:t>
            </a:r>
          </a:p>
        </p:txBody>
      </p:sp>
      <p:sp>
        <p:nvSpPr>
          <p:cNvPr id="178" name="Text Box 26"/>
          <p:cNvSpPr txBox="1">
            <a:spLocks noChangeArrowheads="1"/>
          </p:cNvSpPr>
          <p:nvPr/>
        </p:nvSpPr>
        <p:spPr bwMode="auto">
          <a:xfrm>
            <a:off x="3654658" y="3732159"/>
            <a:ext cx="504825" cy="338554"/>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 3</a:t>
            </a:r>
          </a:p>
        </p:txBody>
      </p:sp>
      <p:sp>
        <p:nvSpPr>
          <p:cNvPr id="179" name="Text Box 27"/>
          <p:cNvSpPr txBox="1">
            <a:spLocks noChangeArrowheads="1"/>
          </p:cNvSpPr>
          <p:nvPr/>
        </p:nvSpPr>
        <p:spPr bwMode="auto">
          <a:xfrm>
            <a:off x="3654658" y="4452884"/>
            <a:ext cx="504825" cy="338554"/>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 2</a:t>
            </a:r>
          </a:p>
        </p:txBody>
      </p:sp>
      <p:sp>
        <p:nvSpPr>
          <p:cNvPr id="180" name="Text Box 28"/>
          <p:cNvSpPr txBox="1">
            <a:spLocks noChangeArrowheads="1"/>
          </p:cNvSpPr>
          <p:nvPr/>
        </p:nvSpPr>
        <p:spPr bwMode="auto">
          <a:xfrm>
            <a:off x="3654658" y="5172021"/>
            <a:ext cx="504825" cy="338554"/>
          </a:xfrm>
          <a:prstGeom prst="rect">
            <a:avLst/>
          </a:prstGeom>
          <a:noFill/>
          <a:ln w="9525">
            <a:noFill/>
            <a:miter lim="800000"/>
            <a:headEnd/>
            <a:tailEnd/>
          </a:ln>
        </p:spPr>
        <p:txBody>
          <a:bodyPr>
            <a:spAutoFit/>
          </a:bodyPr>
          <a:lstStyle/>
          <a:p>
            <a:pPr>
              <a:lnSpc>
                <a:spcPct val="100000"/>
              </a:lnSpc>
              <a:buFontTx/>
              <a:buNone/>
            </a:pPr>
            <a:r>
              <a:rPr lang="de-DE" sz="1600" b="1">
                <a:solidFill>
                  <a:srgbClr val="002060"/>
                </a:solidFill>
              </a:rPr>
              <a:t> 1</a:t>
            </a:r>
          </a:p>
        </p:txBody>
      </p:sp>
      <p:sp>
        <p:nvSpPr>
          <p:cNvPr id="181" name="Text Box 29"/>
          <p:cNvSpPr txBox="1">
            <a:spLocks noChangeArrowheads="1"/>
          </p:cNvSpPr>
          <p:nvPr/>
        </p:nvSpPr>
        <p:spPr bwMode="auto">
          <a:xfrm>
            <a:off x="3654658" y="2292296"/>
            <a:ext cx="504825" cy="338554"/>
          </a:xfrm>
          <a:prstGeom prst="rect">
            <a:avLst/>
          </a:prstGeom>
          <a:noFill/>
          <a:ln w="9525">
            <a:noFill/>
            <a:miter lim="800000"/>
            <a:headEnd/>
            <a:tailEnd/>
          </a:ln>
        </p:spPr>
        <p:txBody>
          <a:bodyPr>
            <a:spAutoFit/>
          </a:bodyPr>
          <a:lstStyle/>
          <a:p>
            <a:pPr>
              <a:lnSpc>
                <a:spcPct val="100000"/>
              </a:lnSpc>
              <a:buFontTx/>
              <a:buNone/>
            </a:pPr>
            <a:r>
              <a:rPr lang="de-DE" sz="1600" b="1">
                <a:solidFill>
                  <a:srgbClr val="002060"/>
                </a:solidFill>
              </a:rPr>
              <a:t> 5</a:t>
            </a:r>
          </a:p>
        </p:txBody>
      </p:sp>
      <p:sp>
        <p:nvSpPr>
          <p:cNvPr id="182" name="Text Box 30"/>
          <p:cNvSpPr txBox="1">
            <a:spLocks noChangeArrowheads="1"/>
          </p:cNvSpPr>
          <p:nvPr/>
        </p:nvSpPr>
        <p:spPr bwMode="auto">
          <a:xfrm>
            <a:off x="3442458" y="5921851"/>
            <a:ext cx="920236" cy="276999"/>
          </a:xfrm>
          <a:prstGeom prst="rect">
            <a:avLst/>
          </a:prstGeom>
          <a:noFill/>
          <a:ln w="9525">
            <a:noFill/>
            <a:miter lim="800000"/>
            <a:headEnd/>
            <a:tailEnd/>
          </a:ln>
        </p:spPr>
        <p:txBody>
          <a:bodyPr wrap="square">
            <a:spAutoFit/>
          </a:bodyPr>
          <a:lstStyle/>
          <a:p>
            <a:pPr>
              <a:lnSpc>
                <a:spcPct val="100000"/>
              </a:lnSpc>
              <a:buFontTx/>
              <a:buNone/>
            </a:pPr>
            <a:r>
              <a:rPr lang="de-DE" sz="1200" dirty="0">
                <a:solidFill>
                  <a:srgbClr val="002060"/>
                </a:solidFill>
              </a:rPr>
              <a:t>Retention</a:t>
            </a:r>
          </a:p>
        </p:txBody>
      </p:sp>
      <p:sp>
        <p:nvSpPr>
          <p:cNvPr id="202" name="Text Box 51"/>
          <p:cNvSpPr txBox="1">
            <a:spLocks noChangeArrowheads="1"/>
          </p:cNvSpPr>
          <p:nvPr/>
        </p:nvSpPr>
        <p:spPr bwMode="auto">
          <a:xfrm>
            <a:off x="4475395" y="2083275"/>
            <a:ext cx="4608513" cy="307777"/>
          </a:xfrm>
          <a:prstGeom prst="rect">
            <a:avLst/>
          </a:prstGeom>
          <a:noFill/>
          <a:ln w="9525">
            <a:noFill/>
            <a:miter lim="800000"/>
            <a:headEnd/>
            <a:tailEnd/>
          </a:ln>
        </p:spPr>
        <p:txBody>
          <a:bodyPr>
            <a:spAutoFit/>
          </a:bodyPr>
          <a:lstStyle/>
          <a:p>
            <a:pPr>
              <a:lnSpc>
                <a:spcPct val="100000"/>
              </a:lnSpc>
              <a:buFontTx/>
              <a:buNone/>
            </a:pPr>
            <a:r>
              <a:rPr lang="de-DE" sz="1400" dirty="0">
                <a:solidFill>
                  <a:schemeClr val="tx2"/>
                </a:solidFill>
              </a:rPr>
              <a:t>Retention (1 Line) = 1.00</a:t>
            </a:r>
          </a:p>
        </p:txBody>
      </p:sp>
      <p:sp>
        <p:nvSpPr>
          <p:cNvPr id="203" name="Text Box 52"/>
          <p:cNvSpPr txBox="1">
            <a:spLocks noChangeArrowheads="1"/>
          </p:cNvSpPr>
          <p:nvPr/>
        </p:nvSpPr>
        <p:spPr bwMode="auto">
          <a:xfrm>
            <a:off x="4475395" y="2348383"/>
            <a:ext cx="4608513" cy="307777"/>
          </a:xfrm>
          <a:prstGeom prst="rect">
            <a:avLst/>
          </a:prstGeom>
          <a:noFill/>
          <a:ln w="9525">
            <a:noFill/>
            <a:miter lim="800000"/>
            <a:headEnd/>
            <a:tailEnd/>
          </a:ln>
        </p:spPr>
        <p:txBody>
          <a:bodyPr>
            <a:spAutoFit/>
          </a:bodyPr>
          <a:lstStyle/>
          <a:p>
            <a:pPr>
              <a:lnSpc>
                <a:spcPct val="100000"/>
              </a:lnSpc>
              <a:buFontTx/>
              <a:buNone/>
            </a:pPr>
            <a:r>
              <a:rPr lang="de-DE" sz="1400" dirty="0">
                <a:solidFill>
                  <a:schemeClr val="tx2"/>
                </a:solidFill>
              </a:rPr>
              <a:t>Reinsurance = 5 Lines = 5.00</a:t>
            </a:r>
          </a:p>
        </p:txBody>
      </p:sp>
      <p:grpSp>
        <p:nvGrpSpPr>
          <p:cNvPr id="204" name="Group 53"/>
          <p:cNvGrpSpPr>
            <a:grpSpLocks/>
          </p:cNvGrpSpPr>
          <p:nvPr/>
        </p:nvGrpSpPr>
        <p:grpSpPr bwMode="auto">
          <a:xfrm>
            <a:off x="2646595" y="2147834"/>
            <a:ext cx="792163" cy="3455987"/>
            <a:chOff x="68" y="1298"/>
            <a:chExt cx="499" cy="2177"/>
          </a:xfrm>
        </p:grpSpPr>
        <p:sp>
          <p:nvSpPr>
            <p:cNvPr id="205" name="AutoShape 54"/>
            <p:cNvSpPr>
              <a:spLocks/>
            </p:cNvSpPr>
            <p:nvPr/>
          </p:nvSpPr>
          <p:spPr bwMode="auto">
            <a:xfrm>
              <a:off x="431" y="1298"/>
              <a:ext cx="136" cy="2177"/>
            </a:xfrm>
            <a:prstGeom prst="leftBrace">
              <a:avLst>
                <a:gd name="adj1" fmla="val 133395"/>
                <a:gd name="adj2" fmla="val 50000"/>
              </a:avLst>
            </a:prstGeom>
            <a:noFill/>
            <a:ln w="9525">
              <a:solidFill>
                <a:schemeClr val="tx2"/>
              </a:solidFill>
              <a:round/>
              <a:headEnd/>
              <a:tailEnd/>
            </a:ln>
          </p:spPr>
          <p:txBody>
            <a:bodyPr wrap="none" anchor="ctr"/>
            <a:lstStyle/>
            <a:p>
              <a:endParaRPr lang="de-DE" sz="1400">
                <a:solidFill>
                  <a:schemeClr val="tx2"/>
                </a:solidFill>
              </a:endParaRPr>
            </a:p>
          </p:txBody>
        </p:sp>
        <p:sp>
          <p:nvSpPr>
            <p:cNvPr id="206" name="Text Box 55"/>
            <p:cNvSpPr txBox="1">
              <a:spLocks noChangeArrowheads="1"/>
            </p:cNvSpPr>
            <p:nvPr/>
          </p:nvSpPr>
          <p:spPr bwMode="auto">
            <a:xfrm>
              <a:off x="68" y="2296"/>
              <a:ext cx="363" cy="194"/>
            </a:xfrm>
            <a:prstGeom prst="rect">
              <a:avLst/>
            </a:prstGeom>
            <a:noFill/>
            <a:ln w="9525">
              <a:noFill/>
              <a:miter lim="800000"/>
              <a:headEnd/>
              <a:tailEnd/>
            </a:ln>
          </p:spPr>
          <p:txBody>
            <a:bodyPr>
              <a:spAutoFit/>
            </a:bodyPr>
            <a:lstStyle/>
            <a:p>
              <a:pPr>
                <a:lnSpc>
                  <a:spcPct val="100000"/>
                </a:lnSpc>
                <a:buFontTx/>
                <a:buNone/>
              </a:pPr>
              <a:r>
                <a:rPr lang="de-DE" sz="1400" dirty="0">
                  <a:solidFill>
                    <a:schemeClr val="tx2"/>
                  </a:solidFill>
                </a:rPr>
                <a:t>R/I</a:t>
              </a:r>
            </a:p>
          </p:txBody>
        </p:sp>
      </p:grpSp>
      <p:sp>
        <p:nvSpPr>
          <p:cNvPr id="208" name="Text Box 57"/>
          <p:cNvSpPr txBox="1">
            <a:spLocks noChangeArrowheads="1"/>
          </p:cNvSpPr>
          <p:nvPr/>
        </p:nvSpPr>
        <p:spPr bwMode="auto">
          <a:xfrm>
            <a:off x="2477820" y="5930318"/>
            <a:ext cx="1116013" cy="307777"/>
          </a:xfrm>
          <a:prstGeom prst="rect">
            <a:avLst/>
          </a:prstGeom>
          <a:noFill/>
          <a:ln w="9525">
            <a:noFill/>
            <a:miter lim="800000"/>
            <a:headEnd/>
            <a:tailEnd/>
          </a:ln>
        </p:spPr>
        <p:txBody>
          <a:bodyPr>
            <a:spAutoFit/>
          </a:bodyPr>
          <a:lstStyle/>
          <a:p>
            <a:pPr>
              <a:lnSpc>
                <a:spcPct val="100000"/>
              </a:lnSpc>
              <a:buFontTx/>
              <a:buNone/>
            </a:pPr>
            <a:r>
              <a:rPr lang="de-DE" sz="1400" b="1" dirty="0">
                <a:solidFill>
                  <a:schemeClr val="tx2"/>
                </a:solidFill>
              </a:rPr>
              <a:t>Cedent</a:t>
            </a:r>
          </a:p>
        </p:txBody>
      </p:sp>
      <p:sp>
        <p:nvSpPr>
          <p:cNvPr id="59" name="Text Box 11"/>
          <p:cNvSpPr txBox="1">
            <a:spLocks noChangeArrowheads="1"/>
          </p:cNvSpPr>
          <p:nvPr/>
        </p:nvSpPr>
        <p:spPr bwMode="auto">
          <a:xfrm>
            <a:off x="4946354" y="4642857"/>
            <a:ext cx="863600" cy="307777"/>
          </a:xfrm>
          <a:prstGeom prst="rect">
            <a:avLst/>
          </a:prstGeom>
          <a:noFill/>
          <a:ln w="9525">
            <a:noFill/>
            <a:miter lim="800000"/>
            <a:headEnd/>
            <a:tailEnd/>
          </a:ln>
        </p:spPr>
        <p:txBody>
          <a:bodyPr>
            <a:spAutoFit/>
          </a:bodyPr>
          <a:lstStyle/>
          <a:p>
            <a:pPr>
              <a:lnSpc>
                <a:spcPct val="100000"/>
              </a:lnSpc>
              <a:buFontTx/>
              <a:buNone/>
            </a:pPr>
            <a:r>
              <a:rPr lang="de-DE" sz="1400" dirty="0">
                <a:solidFill>
                  <a:schemeClr val="tx2"/>
                </a:solidFill>
              </a:rPr>
              <a:t>Risk 1</a:t>
            </a:r>
          </a:p>
        </p:txBody>
      </p:sp>
      <p:grpSp>
        <p:nvGrpSpPr>
          <p:cNvPr id="77" name="Group 2"/>
          <p:cNvGrpSpPr>
            <a:grpSpLocks/>
          </p:cNvGrpSpPr>
          <p:nvPr/>
        </p:nvGrpSpPr>
        <p:grpSpPr bwMode="auto">
          <a:xfrm>
            <a:off x="6376330" y="3228081"/>
            <a:ext cx="877887" cy="3179763"/>
            <a:chOff x="2925" y="2062"/>
            <a:chExt cx="553" cy="2003"/>
          </a:xfrm>
        </p:grpSpPr>
        <p:sp>
          <p:nvSpPr>
            <p:cNvPr id="78" name="Rectangle 3"/>
            <p:cNvSpPr>
              <a:spLocks noChangeArrowheads="1"/>
            </p:cNvSpPr>
            <p:nvPr/>
          </p:nvSpPr>
          <p:spPr bwMode="auto">
            <a:xfrm>
              <a:off x="2925" y="2251"/>
              <a:ext cx="454" cy="1814"/>
            </a:xfrm>
            <a:prstGeom prst="rect">
              <a:avLst/>
            </a:prstGeom>
            <a:solidFill>
              <a:schemeClr val="bg2"/>
            </a:solidFill>
            <a:ln w="9525">
              <a:noFill/>
              <a:miter lim="800000"/>
              <a:headEnd/>
              <a:tailEnd/>
            </a:ln>
          </p:spPr>
          <p:txBody>
            <a:bodyPr wrap="none" anchor="ctr"/>
            <a:lstStyle/>
            <a:p>
              <a:endParaRPr lang="de-DE"/>
            </a:p>
          </p:txBody>
        </p:sp>
        <p:sp>
          <p:nvSpPr>
            <p:cNvPr id="79" name="Text Box 4"/>
            <p:cNvSpPr txBox="1">
              <a:spLocks noChangeArrowheads="1"/>
            </p:cNvSpPr>
            <p:nvPr/>
          </p:nvSpPr>
          <p:spPr bwMode="auto">
            <a:xfrm>
              <a:off x="2933" y="2062"/>
              <a:ext cx="545" cy="194"/>
            </a:xfrm>
            <a:prstGeom prst="rect">
              <a:avLst/>
            </a:prstGeom>
            <a:noFill/>
            <a:ln w="9525">
              <a:noFill/>
              <a:miter lim="800000"/>
              <a:headEnd/>
              <a:tailEnd/>
            </a:ln>
          </p:spPr>
          <p:txBody>
            <a:bodyPr>
              <a:spAutoFit/>
            </a:bodyPr>
            <a:lstStyle/>
            <a:p>
              <a:pPr>
                <a:lnSpc>
                  <a:spcPct val="100000"/>
                </a:lnSpc>
                <a:buFontTx/>
                <a:buNone/>
              </a:pPr>
              <a:r>
                <a:rPr lang="de-DE" sz="1400" err="1">
                  <a:solidFill>
                    <a:schemeClr val="tx2"/>
                  </a:solidFill>
                </a:rPr>
                <a:t>Risk</a:t>
              </a:r>
              <a:r>
                <a:rPr lang="de-DE" sz="1400">
                  <a:solidFill>
                    <a:schemeClr val="tx2"/>
                  </a:solidFill>
                </a:rPr>
                <a:t> 2</a:t>
              </a:r>
            </a:p>
          </p:txBody>
        </p:sp>
        <p:sp>
          <p:nvSpPr>
            <p:cNvPr id="80" name="Rectangle 5"/>
            <p:cNvSpPr>
              <a:spLocks noChangeArrowheads="1"/>
            </p:cNvSpPr>
            <p:nvPr/>
          </p:nvSpPr>
          <p:spPr bwMode="auto">
            <a:xfrm>
              <a:off x="2925" y="3612"/>
              <a:ext cx="454" cy="453"/>
            </a:xfrm>
            <a:prstGeom prst="rect">
              <a:avLst/>
            </a:prstGeom>
            <a:solidFill>
              <a:schemeClr val="accent1"/>
            </a:solidFill>
            <a:ln w="9525">
              <a:noFill/>
              <a:miter lim="800000"/>
              <a:headEnd/>
              <a:tailEnd/>
            </a:ln>
          </p:spPr>
          <p:txBody>
            <a:bodyPr wrap="none" anchor="ctr"/>
            <a:lstStyle/>
            <a:p>
              <a:endParaRPr lang="de-DE"/>
            </a:p>
          </p:txBody>
        </p:sp>
        <p:sp>
          <p:nvSpPr>
            <p:cNvPr id="81" name="Text Box 6"/>
            <p:cNvSpPr txBox="1">
              <a:spLocks noChangeArrowheads="1"/>
            </p:cNvSpPr>
            <p:nvPr/>
          </p:nvSpPr>
          <p:spPr bwMode="auto">
            <a:xfrm>
              <a:off x="2970" y="3748"/>
              <a:ext cx="409" cy="212"/>
            </a:xfrm>
            <a:prstGeom prst="rect">
              <a:avLst/>
            </a:prstGeom>
            <a:noFill/>
            <a:ln w="9525">
              <a:noFill/>
              <a:miter lim="800000"/>
              <a:headEnd/>
              <a:tailEnd/>
            </a:ln>
          </p:spPr>
          <p:txBody>
            <a:bodyPr>
              <a:spAutoFit/>
            </a:bodyPr>
            <a:lstStyle/>
            <a:p>
              <a:pPr>
                <a:lnSpc>
                  <a:spcPct val="100000"/>
                </a:lnSpc>
                <a:buFontTx/>
                <a:buNone/>
              </a:pPr>
              <a:r>
                <a:rPr lang="de-DE" sz="1600" b="1">
                  <a:solidFill>
                    <a:srgbClr val="002060"/>
                  </a:solidFill>
                </a:rPr>
                <a:t>25%</a:t>
              </a:r>
            </a:p>
          </p:txBody>
        </p:sp>
        <p:sp>
          <p:nvSpPr>
            <p:cNvPr id="82" name="Text Box 7"/>
            <p:cNvSpPr txBox="1">
              <a:spLocks noChangeArrowheads="1"/>
            </p:cNvSpPr>
            <p:nvPr/>
          </p:nvSpPr>
          <p:spPr bwMode="auto">
            <a:xfrm>
              <a:off x="2970" y="2841"/>
              <a:ext cx="408" cy="212"/>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75%</a:t>
              </a:r>
            </a:p>
          </p:txBody>
        </p:sp>
      </p:grpSp>
      <p:sp>
        <p:nvSpPr>
          <p:cNvPr id="200" name="Line 49"/>
          <p:cNvSpPr>
            <a:spLocks noChangeShapeType="1"/>
          </p:cNvSpPr>
          <p:nvPr/>
        </p:nvSpPr>
        <p:spPr bwMode="auto">
          <a:xfrm>
            <a:off x="3510195" y="5676846"/>
            <a:ext cx="6337300" cy="0"/>
          </a:xfrm>
          <a:prstGeom prst="line">
            <a:avLst/>
          </a:prstGeom>
          <a:noFill/>
          <a:ln w="9525">
            <a:solidFill>
              <a:schemeClr val="tx2"/>
            </a:solidFill>
            <a:round/>
            <a:headEnd/>
            <a:tailEnd/>
          </a:ln>
        </p:spPr>
        <p:txBody>
          <a:bodyPr/>
          <a:lstStyle/>
          <a:p>
            <a:endParaRPr lang="de-DE" sz="1400">
              <a:solidFill>
                <a:schemeClr val="tx2"/>
              </a:solidFill>
            </a:endParaRPr>
          </a:p>
        </p:txBody>
      </p:sp>
      <p:sp>
        <p:nvSpPr>
          <p:cNvPr id="201" name="Line 50"/>
          <p:cNvSpPr>
            <a:spLocks noChangeShapeType="1"/>
          </p:cNvSpPr>
          <p:nvPr/>
        </p:nvSpPr>
        <p:spPr bwMode="auto">
          <a:xfrm>
            <a:off x="3510195" y="6395984"/>
            <a:ext cx="6337300" cy="0"/>
          </a:xfrm>
          <a:prstGeom prst="line">
            <a:avLst/>
          </a:prstGeom>
          <a:noFill/>
          <a:ln w="9525">
            <a:solidFill>
              <a:schemeClr val="tx2"/>
            </a:solidFill>
            <a:round/>
            <a:headEnd/>
            <a:tailEnd/>
          </a:ln>
        </p:spPr>
        <p:txBody>
          <a:bodyPr/>
          <a:lstStyle/>
          <a:p>
            <a:endParaRPr lang="de-DE" sz="1400">
              <a:solidFill>
                <a:schemeClr val="tx2"/>
              </a:solidFill>
            </a:endParaRPr>
          </a:p>
        </p:txBody>
      </p:sp>
      <p:grpSp>
        <p:nvGrpSpPr>
          <p:cNvPr id="55" name="Group 53"/>
          <p:cNvGrpSpPr>
            <a:grpSpLocks/>
          </p:cNvGrpSpPr>
          <p:nvPr/>
        </p:nvGrpSpPr>
        <p:grpSpPr bwMode="auto">
          <a:xfrm>
            <a:off x="8988716" y="5743934"/>
            <a:ext cx="1255714" cy="947737"/>
            <a:chOff x="4151" y="3566"/>
            <a:chExt cx="791" cy="597"/>
          </a:xfrm>
        </p:grpSpPr>
        <p:sp>
          <p:nvSpPr>
            <p:cNvPr id="56" name="Text Box 54"/>
            <p:cNvSpPr txBox="1">
              <a:spLocks noChangeArrowheads="1"/>
            </p:cNvSpPr>
            <p:nvPr/>
          </p:nvSpPr>
          <p:spPr bwMode="auto">
            <a:xfrm>
              <a:off x="4151" y="3566"/>
              <a:ext cx="453" cy="597"/>
            </a:xfrm>
            <a:prstGeom prst="rect">
              <a:avLst/>
            </a:prstGeom>
            <a:noFill/>
            <a:ln w="9525">
              <a:noFill/>
              <a:miter lim="800000"/>
              <a:headEnd/>
              <a:tailEnd/>
            </a:ln>
          </p:spPr>
          <p:txBody>
            <a:bodyPr>
              <a:spAutoFit/>
            </a:bodyPr>
            <a:lstStyle/>
            <a:p>
              <a:pPr>
                <a:lnSpc>
                  <a:spcPct val="100000"/>
                </a:lnSpc>
                <a:buFontTx/>
                <a:buNone/>
              </a:pPr>
              <a:r>
                <a:rPr lang="de-DE" sz="1600" b="1"/>
                <a:t>  </a:t>
              </a:r>
              <a:r>
                <a:rPr lang="de-DE" sz="1600" b="1">
                  <a:solidFill>
                    <a:schemeClr val="bg1"/>
                  </a:solidFill>
                </a:rPr>
                <a:t>1.000</a:t>
              </a:r>
            </a:p>
            <a:p>
              <a:pPr>
                <a:lnSpc>
                  <a:spcPct val="100000"/>
                </a:lnSpc>
                <a:buFontTx/>
                <a:buNone/>
              </a:pPr>
              <a:endParaRPr lang="de-DE" sz="1600" b="1">
                <a:solidFill>
                  <a:schemeClr val="bg1"/>
                </a:solidFill>
              </a:endParaRPr>
            </a:p>
          </p:txBody>
        </p:sp>
        <p:grpSp>
          <p:nvGrpSpPr>
            <p:cNvPr id="57" name="Group 55"/>
            <p:cNvGrpSpPr>
              <a:grpSpLocks/>
            </p:cNvGrpSpPr>
            <p:nvPr/>
          </p:nvGrpSpPr>
          <p:grpSpPr bwMode="auto">
            <a:xfrm>
              <a:off x="4241" y="3612"/>
              <a:ext cx="701" cy="399"/>
              <a:chOff x="4241" y="3612"/>
              <a:chExt cx="701" cy="399"/>
            </a:xfrm>
          </p:grpSpPr>
          <p:sp>
            <p:nvSpPr>
              <p:cNvPr id="58" name="Rectangle 56"/>
              <p:cNvSpPr>
                <a:spLocks noChangeArrowheads="1"/>
              </p:cNvSpPr>
              <p:nvPr/>
            </p:nvSpPr>
            <p:spPr bwMode="auto">
              <a:xfrm>
                <a:off x="4241" y="3612"/>
                <a:ext cx="454" cy="272"/>
              </a:xfrm>
              <a:prstGeom prst="rect">
                <a:avLst/>
              </a:prstGeom>
              <a:solidFill>
                <a:schemeClr val="bg2"/>
              </a:solidFill>
              <a:ln w="9525">
                <a:noFill/>
                <a:miter lim="800000"/>
                <a:headEnd/>
                <a:tailEnd/>
              </a:ln>
            </p:spPr>
            <p:txBody>
              <a:bodyPr wrap="none" anchor="ctr"/>
              <a:lstStyle/>
              <a:p>
                <a:endParaRPr lang="de-DE"/>
              </a:p>
            </p:txBody>
          </p:sp>
          <p:sp>
            <p:nvSpPr>
              <p:cNvPr id="83" name="Rectangle 57"/>
              <p:cNvSpPr>
                <a:spLocks noChangeArrowheads="1"/>
              </p:cNvSpPr>
              <p:nvPr/>
            </p:nvSpPr>
            <p:spPr bwMode="auto">
              <a:xfrm>
                <a:off x="4241" y="3884"/>
                <a:ext cx="454" cy="90"/>
              </a:xfrm>
              <a:prstGeom prst="rect">
                <a:avLst/>
              </a:prstGeom>
              <a:solidFill>
                <a:schemeClr val="accent1"/>
              </a:solidFill>
              <a:ln w="9525">
                <a:noFill/>
                <a:miter lim="800000"/>
                <a:headEnd/>
                <a:tailEnd/>
              </a:ln>
            </p:spPr>
            <p:txBody>
              <a:bodyPr wrap="none" anchor="ctr"/>
              <a:lstStyle/>
              <a:p>
                <a:endParaRPr lang="de-DE"/>
              </a:p>
            </p:txBody>
          </p:sp>
          <p:sp>
            <p:nvSpPr>
              <p:cNvPr id="84" name="Text Box 58"/>
              <p:cNvSpPr txBox="1">
                <a:spLocks noChangeArrowheads="1"/>
              </p:cNvSpPr>
              <p:nvPr/>
            </p:nvSpPr>
            <p:spPr bwMode="auto">
              <a:xfrm>
                <a:off x="4307" y="3657"/>
                <a:ext cx="635" cy="192"/>
              </a:xfrm>
              <a:prstGeom prst="rect">
                <a:avLst/>
              </a:prstGeom>
              <a:noFill/>
              <a:ln w="9525">
                <a:noFill/>
                <a:miter lim="800000"/>
                <a:headEnd/>
                <a:tailEnd/>
              </a:ln>
            </p:spPr>
            <p:txBody>
              <a:bodyPr>
                <a:spAutoFit/>
              </a:bodyPr>
              <a:lstStyle/>
              <a:p>
                <a:pPr>
                  <a:lnSpc>
                    <a:spcPct val="100000"/>
                  </a:lnSpc>
                  <a:buFontTx/>
                  <a:buNone/>
                </a:pPr>
                <a:r>
                  <a:rPr lang="de-DE" sz="1400" b="1" dirty="0">
                    <a:solidFill>
                      <a:srgbClr val="002060"/>
                    </a:solidFill>
                  </a:rPr>
                  <a:t>600</a:t>
                </a:r>
              </a:p>
            </p:txBody>
          </p:sp>
          <p:sp>
            <p:nvSpPr>
              <p:cNvPr id="85" name="Text Box 59"/>
              <p:cNvSpPr txBox="1">
                <a:spLocks noChangeArrowheads="1"/>
              </p:cNvSpPr>
              <p:nvPr/>
            </p:nvSpPr>
            <p:spPr bwMode="auto">
              <a:xfrm>
                <a:off x="4307" y="3838"/>
                <a:ext cx="544" cy="173"/>
              </a:xfrm>
              <a:prstGeom prst="rect">
                <a:avLst/>
              </a:prstGeom>
              <a:noFill/>
              <a:ln w="9525">
                <a:noFill/>
                <a:miter lim="800000"/>
                <a:headEnd/>
                <a:tailEnd/>
              </a:ln>
            </p:spPr>
            <p:txBody>
              <a:bodyPr>
                <a:spAutoFit/>
              </a:bodyPr>
              <a:lstStyle/>
              <a:p>
                <a:pPr>
                  <a:lnSpc>
                    <a:spcPct val="100000"/>
                  </a:lnSpc>
                  <a:buFontTx/>
                  <a:buNone/>
                </a:pPr>
                <a:r>
                  <a:rPr lang="de-DE" sz="1200" b="1" dirty="0">
                    <a:solidFill>
                      <a:srgbClr val="002060"/>
                    </a:solidFill>
                  </a:rPr>
                  <a:t>200</a:t>
                </a:r>
              </a:p>
            </p:txBody>
          </p:sp>
        </p:grpSp>
      </p:grpSp>
      <p:sp>
        <p:nvSpPr>
          <p:cNvPr id="86" name="Text Box 32"/>
          <p:cNvSpPr txBox="1">
            <a:spLocks noChangeArrowheads="1"/>
          </p:cNvSpPr>
          <p:nvPr/>
        </p:nvSpPr>
        <p:spPr bwMode="auto">
          <a:xfrm>
            <a:off x="9148032" y="2997582"/>
            <a:ext cx="1008062" cy="954107"/>
          </a:xfrm>
          <a:prstGeom prst="rect">
            <a:avLst/>
          </a:prstGeom>
          <a:noFill/>
          <a:ln w="9525">
            <a:noFill/>
            <a:miter lim="800000"/>
            <a:headEnd/>
            <a:tailEnd/>
          </a:ln>
        </p:spPr>
        <p:txBody>
          <a:bodyPr>
            <a:spAutoFit/>
          </a:bodyPr>
          <a:lstStyle/>
          <a:p>
            <a:r>
              <a:rPr lang="de-DE" sz="1400" dirty="0">
                <a:solidFill>
                  <a:schemeClr val="tx2"/>
                </a:solidFill>
              </a:rPr>
              <a:t>Split of Loss:     Risk 2</a:t>
            </a:r>
          </a:p>
          <a:p>
            <a:endParaRPr lang="de-DE" sz="1400" dirty="0">
              <a:solidFill>
                <a:schemeClr val="tx2"/>
              </a:solidFill>
            </a:endParaRPr>
          </a:p>
        </p:txBody>
      </p:sp>
      <p:sp>
        <p:nvSpPr>
          <p:cNvPr id="87" name="Text Box 33"/>
          <p:cNvSpPr txBox="1">
            <a:spLocks noChangeArrowheads="1"/>
          </p:cNvSpPr>
          <p:nvPr/>
        </p:nvSpPr>
        <p:spPr bwMode="auto">
          <a:xfrm>
            <a:off x="7853628" y="2994089"/>
            <a:ext cx="1008062" cy="738664"/>
          </a:xfrm>
          <a:prstGeom prst="rect">
            <a:avLst/>
          </a:prstGeom>
          <a:noFill/>
          <a:ln w="9525">
            <a:noFill/>
            <a:miter lim="800000"/>
            <a:headEnd/>
            <a:tailEnd/>
          </a:ln>
        </p:spPr>
        <p:txBody>
          <a:bodyPr>
            <a:spAutoFit/>
          </a:bodyPr>
          <a:lstStyle/>
          <a:p>
            <a:pPr>
              <a:lnSpc>
                <a:spcPct val="100000"/>
              </a:lnSpc>
              <a:buFontTx/>
              <a:buNone/>
            </a:pPr>
            <a:r>
              <a:rPr lang="de-DE" sz="1400" dirty="0">
                <a:solidFill>
                  <a:schemeClr val="tx2"/>
                </a:solidFill>
              </a:rPr>
              <a:t>Loss:</a:t>
            </a:r>
          </a:p>
          <a:p>
            <a:pPr>
              <a:lnSpc>
                <a:spcPct val="100000"/>
              </a:lnSpc>
              <a:buFontTx/>
              <a:buNone/>
            </a:pPr>
            <a:r>
              <a:rPr lang="de-DE" sz="1400" dirty="0">
                <a:solidFill>
                  <a:schemeClr val="tx2"/>
                </a:solidFill>
              </a:rPr>
              <a:t>Risk 2</a:t>
            </a:r>
          </a:p>
          <a:p>
            <a:pPr>
              <a:lnSpc>
                <a:spcPct val="100000"/>
              </a:lnSpc>
              <a:buFontTx/>
              <a:buNone/>
            </a:pPr>
            <a:endParaRPr lang="de-DE" sz="1400" dirty="0">
              <a:solidFill>
                <a:schemeClr val="tx2"/>
              </a:solidFill>
            </a:endParaRPr>
          </a:p>
        </p:txBody>
      </p:sp>
      <p:grpSp>
        <p:nvGrpSpPr>
          <p:cNvPr id="88" name="Group 87"/>
          <p:cNvGrpSpPr>
            <a:grpSpLocks/>
          </p:cNvGrpSpPr>
          <p:nvPr/>
        </p:nvGrpSpPr>
        <p:grpSpPr bwMode="auto">
          <a:xfrm>
            <a:off x="7778037" y="5817964"/>
            <a:ext cx="862013" cy="584200"/>
            <a:chOff x="3288" y="3612"/>
            <a:chExt cx="543" cy="368"/>
          </a:xfrm>
        </p:grpSpPr>
        <p:sp>
          <p:nvSpPr>
            <p:cNvPr id="89" name="Rectangle 88"/>
            <p:cNvSpPr>
              <a:spLocks noChangeArrowheads="1"/>
            </p:cNvSpPr>
            <p:nvPr/>
          </p:nvSpPr>
          <p:spPr bwMode="auto">
            <a:xfrm>
              <a:off x="3333" y="3612"/>
              <a:ext cx="453" cy="362"/>
            </a:xfrm>
            <a:prstGeom prst="rect">
              <a:avLst/>
            </a:prstGeom>
            <a:solidFill>
              <a:schemeClr val="accent3"/>
            </a:solidFill>
            <a:ln w="9525">
              <a:noFill/>
              <a:miter lim="800000"/>
              <a:headEnd/>
              <a:tailEnd/>
            </a:ln>
          </p:spPr>
          <p:txBody>
            <a:bodyPr wrap="none" anchor="ctr"/>
            <a:lstStyle/>
            <a:p>
              <a:endParaRPr lang="de-DE"/>
            </a:p>
          </p:txBody>
        </p:sp>
        <p:sp>
          <p:nvSpPr>
            <p:cNvPr id="90" name="Text Box 36"/>
            <p:cNvSpPr txBox="1">
              <a:spLocks noChangeArrowheads="1"/>
            </p:cNvSpPr>
            <p:nvPr/>
          </p:nvSpPr>
          <p:spPr bwMode="auto">
            <a:xfrm>
              <a:off x="3288" y="3612"/>
              <a:ext cx="543" cy="368"/>
            </a:xfrm>
            <a:prstGeom prst="rect">
              <a:avLst/>
            </a:prstGeom>
            <a:noFill/>
            <a:ln w="9525">
              <a:noFill/>
              <a:miter lim="800000"/>
              <a:headEnd/>
              <a:tailEnd/>
            </a:ln>
          </p:spPr>
          <p:txBody>
            <a:bodyPr>
              <a:spAutoFit/>
            </a:bodyPr>
            <a:lstStyle/>
            <a:p>
              <a:pPr>
                <a:lnSpc>
                  <a:spcPct val="100000"/>
                </a:lnSpc>
                <a:buFontTx/>
                <a:buNone/>
              </a:pPr>
              <a:r>
                <a:rPr lang="de-DE" sz="1600" b="1"/>
                <a:t>   </a:t>
              </a:r>
              <a:r>
                <a:rPr lang="de-DE" sz="1600" b="1">
                  <a:solidFill>
                    <a:schemeClr val="bg1"/>
                  </a:solidFill>
                </a:rPr>
                <a:t>800</a:t>
              </a:r>
            </a:p>
            <a:p>
              <a:pPr>
                <a:lnSpc>
                  <a:spcPct val="100000"/>
                </a:lnSpc>
                <a:buFontTx/>
                <a:buNone/>
              </a:pPr>
              <a:endParaRPr lang="de-DE" sz="1600" b="1"/>
            </a:p>
          </p:txBody>
        </p:sp>
      </p:grpSp>
      <p:grpSp>
        <p:nvGrpSpPr>
          <p:cNvPr id="91" name="Group 50"/>
          <p:cNvGrpSpPr>
            <a:grpSpLocks/>
          </p:cNvGrpSpPr>
          <p:nvPr/>
        </p:nvGrpSpPr>
        <p:grpSpPr bwMode="auto">
          <a:xfrm>
            <a:off x="7094748" y="4536352"/>
            <a:ext cx="2043114" cy="1785939"/>
            <a:chOff x="2859" y="2886"/>
            <a:chExt cx="1287" cy="1125"/>
          </a:xfrm>
        </p:grpSpPr>
        <p:sp>
          <p:nvSpPr>
            <p:cNvPr id="92" name="Line 51"/>
            <p:cNvSpPr>
              <a:spLocks noChangeShapeType="1"/>
            </p:cNvSpPr>
            <p:nvPr/>
          </p:nvSpPr>
          <p:spPr bwMode="auto">
            <a:xfrm>
              <a:off x="2859" y="2886"/>
              <a:ext cx="1282" cy="964"/>
            </a:xfrm>
            <a:prstGeom prst="line">
              <a:avLst/>
            </a:prstGeom>
            <a:noFill/>
            <a:ln w="9525">
              <a:solidFill>
                <a:schemeClr val="tx2"/>
              </a:solidFill>
              <a:round/>
              <a:headEnd type="none" w="med" len="med"/>
              <a:tailEnd type="arrow" w="med" len="med"/>
            </a:ln>
          </p:spPr>
          <p:txBody>
            <a:bodyPr/>
            <a:lstStyle/>
            <a:p>
              <a:endParaRPr lang="de-DE"/>
            </a:p>
          </p:txBody>
        </p:sp>
        <p:sp>
          <p:nvSpPr>
            <p:cNvPr id="93" name="Line 52"/>
            <p:cNvSpPr>
              <a:spLocks noChangeShapeType="1"/>
            </p:cNvSpPr>
            <p:nvPr/>
          </p:nvSpPr>
          <p:spPr bwMode="auto">
            <a:xfrm>
              <a:off x="2865" y="3802"/>
              <a:ext cx="1281" cy="209"/>
            </a:xfrm>
            <a:prstGeom prst="line">
              <a:avLst/>
            </a:prstGeom>
            <a:noFill/>
            <a:ln w="9525">
              <a:solidFill>
                <a:schemeClr val="tx2"/>
              </a:solidFill>
              <a:round/>
              <a:headEnd type="none" w="med" len="med"/>
              <a:tailEnd type="arrow" w="med" len="med"/>
            </a:ln>
          </p:spPr>
          <p:txBody>
            <a:bodyPr/>
            <a:lstStyle/>
            <a:p>
              <a:endParaRPr lang="de-DE"/>
            </a:p>
          </p:txBody>
        </p:sp>
      </p:grpSp>
      <p:grpSp>
        <p:nvGrpSpPr>
          <p:cNvPr id="94" name="Group 60"/>
          <p:cNvGrpSpPr>
            <a:grpSpLocks/>
          </p:cNvGrpSpPr>
          <p:nvPr/>
        </p:nvGrpSpPr>
        <p:grpSpPr bwMode="auto">
          <a:xfrm>
            <a:off x="7086239" y="4801294"/>
            <a:ext cx="750888" cy="1379538"/>
            <a:chOff x="2862" y="2886"/>
            <a:chExt cx="473" cy="869"/>
          </a:xfrm>
        </p:grpSpPr>
        <p:sp>
          <p:nvSpPr>
            <p:cNvPr id="95" name="Line 61"/>
            <p:cNvSpPr>
              <a:spLocks noChangeShapeType="1"/>
            </p:cNvSpPr>
            <p:nvPr/>
          </p:nvSpPr>
          <p:spPr bwMode="auto">
            <a:xfrm flipH="1" flipV="1">
              <a:off x="2862" y="2886"/>
              <a:ext cx="473" cy="869"/>
            </a:xfrm>
            <a:prstGeom prst="line">
              <a:avLst/>
            </a:prstGeom>
            <a:noFill/>
            <a:ln w="9525">
              <a:solidFill>
                <a:schemeClr val="tx2"/>
              </a:solidFill>
              <a:round/>
              <a:headEnd type="none" w="med" len="med"/>
              <a:tailEnd type="arrow" w="med" len="med"/>
            </a:ln>
          </p:spPr>
          <p:txBody>
            <a:bodyPr/>
            <a:lstStyle/>
            <a:p>
              <a:endParaRPr lang="de-DE"/>
            </a:p>
          </p:txBody>
        </p:sp>
        <p:sp>
          <p:nvSpPr>
            <p:cNvPr id="96" name="Line 62"/>
            <p:cNvSpPr>
              <a:spLocks noChangeShapeType="1"/>
            </p:cNvSpPr>
            <p:nvPr/>
          </p:nvSpPr>
          <p:spPr bwMode="auto">
            <a:xfrm flipH="1">
              <a:off x="2868" y="3755"/>
              <a:ext cx="467" cy="0"/>
            </a:xfrm>
            <a:prstGeom prst="line">
              <a:avLst/>
            </a:prstGeom>
            <a:noFill/>
            <a:ln w="9525">
              <a:solidFill>
                <a:schemeClr val="tx2"/>
              </a:solidFill>
              <a:round/>
              <a:headEnd type="none" w="med" len="med"/>
              <a:tailEnd type="arrow" w="med" len="med"/>
            </a:ln>
          </p:spPr>
          <p:txBody>
            <a:bodyPr/>
            <a:lstStyle/>
            <a:p>
              <a:endParaRPr lang="de-DE"/>
            </a:p>
          </p:txBody>
        </p:sp>
      </p:grpSp>
      <p:sp>
        <p:nvSpPr>
          <p:cNvPr id="60" name="Text Box 56"/>
          <p:cNvSpPr txBox="1">
            <a:spLocks noChangeArrowheads="1"/>
          </p:cNvSpPr>
          <p:nvPr/>
        </p:nvSpPr>
        <p:spPr bwMode="auto">
          <a:xfrm>
            <a:off x="3510196" y="1772816"/>
            <a:ext cx="719137" cy="338554"/>
          </a:xfrm>
          <a:prstGeom prst="rect">
            <a:avLst/>
          </a:prstGeom>
          <a:noFill/>
          <a:ln w="9525">
            <a:noFill/>
            <a:miter lim="800000"/>
            <a:headEnd/>
            <a:tailEnd/>
          </a:ln>
        </p:spPr>
        <p:txBody>
          <a:bodyPr wrap="square">
            <a:spAutoFit/>
          </a:bodyPr>
          <a:lstStyle/>
          <a:p>
            <a:pPr algn="ctr">
              <a:lnSpc>
                <a:spcPct val="100000"/>
              </a:lnSpc>
              <a:buFontTx/>
              <a:buNone/>
            </a:pPr>
            <a:r>
              <a:rPr lang="de-DE" sz="1600" dirty="0">
                <a:solidFill>
                  <a:schemeClr val="tx2"/>
                </a:solidFill>
              </a:rPr>
              <a:t>6</a:t>
            </a:r>
            <a:endParaRPr lang="de-DE" sz="1400" dirty="0">
              <a:solidFill>
                <a:schemeClr val="tx2"/>
              </a:solidFill>
            </a:endParaRPr>
          </a:p>
        </p:txBody>
      </p:sp>
    </p:spTree>
    <p:extLst>
      <p:ext uri="{BB962C8B-B14F-4D97-AF65-F5344CB8AC3E}">
        <p14:creationId xmlns:p14="http://schemas.microsoft.com/office/powerpoint/2010/main" val="418300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4"/>
                                        </p:tgtEl>
                                        <p:attrNameLst>
                                          <p:attrName>style.opacity</p:attrName>
                                        </p:attrNameLst>
                                      </p:cBhvr>
                                      <p:to>
                                        <p:strVal val="0.2"/>
                                      </p:to>
                                    </p:set>
                                    <p:animEffect filter="image" prLst="opacity: 0.2">
                                      <p:cBhvr rctx="IE">
                                        <p:cTn id="7" dur="indefinite"/>
                                        <p:tgtEl>
                                          <p:spTgt spid="164"/>
                                        </p:tgtEl>
                                      </p:cBhvr>
                                    </p:animEffect>
                                  </p:childTnLst>
                                </p:cTn>
                              </p:par>
                              <p:par>
                                <p:cTn id="8" presetID="1"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wipe(right)">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wipe(left)">
                                      <p:cBhvr>
                                        <p:cTn id="33" dur="500"/>
                                        <p:tgtEl>
                                          <p:spTgt spid="91"/>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REINSURANCE – </a:t>
            </a:r>
            <a:r>
              <a:rPr lang="en-IN" sz="2800" dirty="0"/>
              <a:t>PROPORTIONAL (CONTD.)</a:t>
            </a:r>
            <a:endParaRPr lang="en-GB" dirty="0"/>
          </a:p>
        </p:txBody>
      </p:sp>
      <p:sp>
        <p:nvSpPr>
          <p:cNvPr id="4" name="Rechteck 64"/>
          <p:cNvSpPr/>
          <p:nvPr/>
        </p:nvSpPr>
        <p:spPr>
          <a:xfrm>
            <a:off x="1917948" y="1982080"/>
            <a:ext cx="8280920" cy="45607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144000" rtlCol="0" anchor="t"/>
          <a:lstStyle/>
          <a:p>
            <a:endParaRPr lang="de-DE" sz="1600" dirty="0">
              <a:solidFill>
                <a:schemeClr val="tx2"/>
              </a:solidFill>
            </a:endParaRPr>
          </a:p>
        </p:txBody>
      </p:sp>
      <p:grpSp>
        <p:nvGrpSpPr>
          <p:cNvPr id="9" name="Group 2"/>
          <p:cNvGrpSpPr>
            <a:grpSpLocks noChangeAspect="1"/>
          </p:cNvGrpSpPr>
          <p:nvPr/>
        </p:nvGrpSpPr>
        <p:grpSpPr bwMode="auto">
          <a:xfrm>
            <a:off x="3481937" y="3517720"/>
            <a:ext cx="651998" cy="2880002"/>
            <a:chOff x="2623" y="1253"/>
            <a:chExt cx="616" cy="2721"/>
          </a:xfrm>
        </p:grpSpPr>
        <p:sp>
          <p:nvSpPr>
            <p:cNvPr id="10" name="Rectangle 3"/>
            <p:cNvSpPr>
              <a:spLocks noChangeArrowheads="1"/>
            </p:cNvSpPr>
            <p:nvPr/>
          </p:nvSpPr>
          <p:spPr bwMode="auto">
            <a:xfrm>
              <a:off x="2653" y="1253"/>
              <a:ext cx="454" cy="2721"/>
            </a:xfrm>
            <a:prstGeom prst="rect">
              <a:avLst/>
            </a:prstGeom>
            <a:solidFill>
              <a:schemeClr val="bg2"/>
            </a:solidFill>
            <a:ln w="9525">
              <a:noFill/>
              <a:miter lim="800000"/>
              <a:headEnd/>
              <a:tailEnd/>
            </a:ln>
          </p:spPr>
          <p:txBody>
            <a:bodyPr wrap="none" anchor="ctr"/>
            <a:lstStyle/>
            <a:p>
              <a:endParaRPr lang="de-DE"/>
            </a:p>
          </p:txBody>
        </p:sp>
        <p:sp>
          <p:nvSpPr>
            <p:cNvPr id="11" name="Text Box 4"/>
            <p:cNvSpPr txBox="1">
              <a:spLocks noChangeArrowheads="1"/>
            </p:cNvSpPr>
            <p:nvPr/>
          </p:nvSpPr>
          <p:spPr bwMode="auto">
            <a:xfrm>
              <a:off x="2653" y="1253"/>
              <a:ext cx="408" cy="231"/>
            </a:xfrm>
            <a:prstGeom prst="rect">
              <a:avLst/>
            </a:prstGeom>
            <a:noFill/>
            <a:ln w="9525">
              <a:noFill/>
              <a:miter lim="800000"/>
              <a:headEnd/>
              <a:tailEnd/>
            </a:ln>
          </p:spPr>
          <p:txBody>
            <a:bodyPr>
              <a:spAutoFit/>
            </a:bodyPr>
            <a:lstStyle/>
            <a:p>
              <a:pPr>
                <a:lnSpc>
                  <a:spcPct val="100000"/>
                </a:lnSpc>
                <a:buFontTx/>
                <a:buNone/>
              </a:pPr>
              <a:endParaRPr lang="en-US"/>
            </a:p>
          </p:txBody>
        </p:sp>
        <p:sp>
          <p:nvSpPr>
            <p:cNvPr id="12" name="Rectangle 5"/>
            <p:cNvSpPr>
              <a:spLocks noChangeArrowheads="1"/>
            </p:cNvSpPr>
            <p:nvPr/>
          </p:nvSpPr>
          <p:spPr bwMode="auto">
            <a:xfrm>
              <a:off x="2653" y="3533"/>
              <a:ext cx="454" cy="441"/>
            </a:xfrm>
            <a:prstGeom prst="rect">
              <a:avLst/>
            </a:prstGeom>
            <a:solidFill>
              <a:schemeClr val="accent1"/>
            </a:solidFill>
            <a:ln w="9525">
              <a:noFill/>
              <a:miter lim="800000"/>
              <a:headEnd/>
              <a:tailEnd/>
            </a:ln>
          </p:spPr>
          <p:txBody>
            <a:bodyPr wrap="none" anchor="ctr"/>
            <a:lstStyle/>
            <a:p>
              <a:endParaRPr lang="de-DE"/>
            </a:p>
          </p:txBody>
        </p:sp>
        <p:sp>
          <p:nvSpPr>
            <p:cNvPr id="14" name="Text Box 7"/>
            <p:cNvSpPr txBox="1">
              <a:spLocks noChangeArrowheads="1"/>
            </p:cNvSpPr>
            <p:nvPr/>
          </p:nvSpPr>
          <p:spPr bwMode="auto">
            <a:xfrm>
              <a:off x="2623" y="2160"/>
              <a:ext cx="609" cy="233"/>
            </a:xfrm>
            <a:prstGeom prst="rect">
              <a:avLst/>
            </a:prstGeom>
            <a:noFill/>
            <a:ln w="9525">
              <a:noFill/>
              <a:miter lim="800000"/>
              <a:headEnd/>
              <a:tailEnd/>
            </a:ln>
          </p:spPr>
          <p:txBody>
            <a:bodyPr wrap="square">
              <a:spAutoFit/>
            </a:bodyPr>
            <a:lstStyle/>
            <a:p>
              <a:pPr>
                <a:lnSpc>
                  <a:spcPct val="100000"/>
                </a:lnSpc>
                <a:buFontTx/>
                <a:buNone/>
              </a:pPr>
              <a:r>
                <a:rPr lang="de-DE" sz="1000" b="1" dirty="0">
                  <a:solidFill>
                    <a:srgbClr val="FF0000"/>
                  </a:solidFill>
                </a:rPr>
                <a:t>71.4%</a:t>
              </a:r>
            </a:p>
          </p:txBody>
        </p:sp>
        <p:sp>
          <p:nvSpPr>
            <p:cNvPr id="15" name="Text Box 8"/>
            <p:cNvSpPr txBox="1">
              <a:spLocks noChangeArrowheads="1"/>
            </p:cNvSpPr>
            <p:nvPr/>
          </p:nvSpPr>
          <p:spPr bwMode="auto">
            <a:xfrm>
              <a:off x="2659" y="3594"/>
              <a:ext cx="580" cy="233"/>
            </a:xfrm>
            <a:prstGeom prst="rect">
              <a:avLst/>
            </a:prstGeom>
            <a:noFill/>
            <a:ln w="9525">
              <a:noFill/>
              <a:miter lim="800000"/>
              <a:headEnd/>
              <a:tailEnd/>
            </a:ln>
          </p:spPr>
          <p:txBody>
            <a:bodyPr wrap="square">
              <a:spAutoFit/>
            </a:bodyPr>
            <a:lstStyle/>
            <a:p>
              <a:pPr>
                <a:lnSpc>
                  <a:spcPct val="100000"/>
                </a:lnSpc>
                <a:buFontTx/>
                <a:buNone/>
              </a:pPr>
              <a:r>
                <a:rPr lang="de-DE" sz="1000" b="1" dirty="0">
                  <a:solidFill>
                    <a:schemeClr val="bg1"/>
                  </a:solidFill>
                </a:rPr>
                <a:t>14.3%</a:t>
              </a:r>
            </a:p>
          </p:txBody>
        </p:sp>
      </p:grpSp>
      <p:grpSp>
        <p:nvGrpSpPr>
          <p:cNvPr id="16" name="Group 9"/>
          <p:cNvGrpSpPr>
            <a:grpSpLocks/>
          </p:cNvGrpSpPr>
          <p:nvPr/>
        </p:nvGrpSpPr>
        <p:grpSpPr bwMode="auto">
          <a:xfrm>
            <a:off x="3478462" y="3033815"/>
            <a:ext cx="601200" cy="482019"/>
            <a:chOff x="3532" y="799"/>
            <a:chExt cx="498" cy="364"/>
          </a:xfrm>
        </p:grpSpPr>
        <p:sp>
          <p:nvSpPr>
            <p:cNvPr id="17" name="Rectangle 10"/>
            <p:cNvSpPr>
              <a:spLocks noChangeArrowheads="1"/>
            </p:cNvSpPr>
            <p:nvPr/>
          </p:nvSpPr>
          <p:spPr bwMode="auto">
            <a:xfrm>
              <a:off x="3560" y="799"/>
              <a:ext cx="400" cy="364"/>
            </a:xfrm>
            <a:prstGeom prst="rect">
              <a:avLst/>
            </a:prstGeom>
            <a:solidFill>
              <a:schemeClr val="accent6"/>
            </a:solidFill>
            <a:ln w="9525">
              <a:noFill/>
              <a:miter lim="800000"/>
              <a:headEnd/>
              <a:tailEnd/>
            </a:ln>
          </p:spPr>
          <p:txBody>
            <a:bodyPr wrap="none" anchor="ctr"/>
            <a:lstStyle/>
            <a:p>
              <a:endParaRPr lang="de-DE"/>
            </a:p>
          </p:txBody>
        </p:sp>
        <p:sp>
          <p:nvSpPr>
            <p:cNvPr id="18" name="Text Box 11"/>
            <p:cNvSpPr txBox="1">
              <a:spLocks noChangeArrowheads="1"/>
            </p:cNvSpPr>
            <p:nvPr/>
          </p:nvSpPr>
          <p:spPr bwMode="auto">
            <a:xfrm>
              <a:off x="3532" y="935"/>
              <a:ext cx="498" cy="186"/>
            </a:xfrm>
            <a:prstGeom prst="rect">
              <a:avLst/>
            </a:prstGeom>
            <a:noFill/>
            <a:ln w="9525">
              <a:noFill/>
              <a:miter lim="800000"/>
              <a:headEnd/>
              <a:tailEnd/>
            </a:ln>
          </p:spPr>
          <p:txBody>
            <a:bodyPr>
              <a:spAutoFit/>
            </a:bodyPr>
            <a:lstStyle/>
            <a:p>
              <a:pPr>
                <a:lnSpc>
                  <a:spcPct val="100000"/>
                </a:lnSpc>
                <a:buFontTx/>
                <a:buNone/>
              </a:pPr>
              <a:r>
                <a:rPr lang="de-DE" sz="1000" b="1" dirty="0">
                  <a:solidFill>
                    <a:schemeClr val="bg1"/>
                  </a:solidFill>
                </a:rPr>
                <a:t>14.3%</a:t>
              </a:r>
            </a:p>
          </p:txBody>
        </p:sp>
      </p:grpSp>
      <p:grpSp>
        <p:nvGrpSpPr>
          <p:cNvPr id="19" name="Group 12"/>
          <p:cNvGrpSpPr>
            <a:grpSpLocks noChangeAspect="1"/>
          </p:cNvGrpSpPr>
          <p:nvPr/>
        </p:nvGrpSpPr>
        <p:grpSpPr bwMode="auto">
          <a:xfrm>
            <a:off x="4890794" y="2743661"/>
            <a:ext cx="983995" cy="3669179"/>
            <a:chOff x="1474" y="777"/>
            <a:chExt cx="837" cy="3121"/>
          </a:xfrm>
        </p:grpSpPr>
        <p:grpSp>
          <p:nvGrpSpPr>
            <p:cNvPr id="20" name="Group 13"/>
            <p:cNvGrpSpPr>
              <a:grpSpLocks/>
            </p:cNvGrpSpPr>
            <p:nvPr/>
          </p:nvGrpSpPr>
          <p:grpSpPr bwMode="auto">
            <a:xfrm>
              <a:off x="1474" y="777"/>
              <a:ext cx="772" cy="3121"/>
              <a:chOff x="1474" y="777"/>
              <a:chExt cx="772" cy="3121"/>
            </a:xfrm>
          </p:grpSpPr>
          <p:sp>
            <p:nvSpPr>
              <p:cNvPr id="24" name="Text Box 14"/>
              <p:cNvSpPr txBox="1">
                <a:spLocks noChangeArrowheads="1"/>
              </p:cNvSpPr>
              <p:nvPr/>
            </p:nvSpPr>
            <p:spPr bwMode="auto">
              <a:xfrm>
                <a:off x="1519" y="1253"/>
                <a:ext cx="408" cy="231"/>
              </a:xfrm>
              <a:prstGeom prst="rect">
                <a:avLst/>
              </a:prstGeom>
              <a:noFill/>
              <a:ln w="9525">
                <a:noFill/>
                <a:miter lim="800000"/>
                <a:headEnd/>
                <a:tailEnd/>
              </a:ln>
            </p:spPr>
            <p:txBody>
              <a:bodyPr>
                <a:spAutoFit/>
              </a:bodyPr>
              <a:lstStyle/>
              <a:p>
                <a:pPr>
                  <a:lnSpc>
                    <a:spcPct val="100000"/>
                  </a:lnSpc>
                  <a:buFontTx/>
                  <a:buNone/>
                </a:pPr>
                <a:endParaRPr lang="en-US"/>
              </a:p>
            </p:txBody>
          </p:sp>
          <p:sp>
            <p:nvSpPr>
              <p:cNvPr id="27" name="Text Box 17"/>
              <p:cNvSpPr txBox="1">
                <a:spLocks noChangeArrowheads="1"/>
              </p:cNvSpPr>
              <p:nvPr/>
            </p:nvSpPr>
            <p:spPr bwMode="auto">
              <a:xfrm>
                <a:off x="1474" y="777"/>
                <a:ext cx="751" cy="312"/>
              </a:xfrm>
              <a:prstGeom prst="rect">
                <a:avLst/>
              </a:prstGeom>
              <a:noFill/>
              <a:ln w="9525">
                <a:noFill/>
                <a:miter lim="800000"/>
                <a:headEnd/>
                <a:tailEnd/>
              </a:ln>
            </p:spPr>
            <p:txBody>
              <a:bodyPr wrap="square">
                <a:spAutoFit/>
              </a:bodyPr>
              <a:lstStyle/>
              <a:p>
                <a:pPr>
                  <a:lnSpc>
                    <a:spcPct val="100000"/>
                  </a:lnSpc>
                  <a:buFontTx/>
                  <a:buNone/>
                </a:pPr>
                <a:r>
                  <a:rPr lang="de-DE" sz="1200" err="1">
                    <a:solidFill>
                      <a:schemeClr val="tx2"/>
                    </a:solidFill>
                  </a:rPr>
                  <a:t>Risk</a:t>
                </a:r>
                <a:r>
                  <a:rPr lang="de-DE" sz="1200">
                    <a:solidFill>
                      <a:schemeClr val="tx2"/>
                    </a:solidFill>
                  </a:rPr>
                  <a:t> 3</a:t>
                </a:r>
              </a:p>
            </p:txBody>
          </p:sp>
          <p:sp>
            <p:nvSpPr>
              <p:cNvPr id="28" name="Rectangle 18"/>
              <p:cNvSpPr>
                <a:spLocks noChangeAspect="1" noChangeArrowheads="1"/>
              </p:cNvSpPr>
              <p:nvPr/>
            </p:nvSpPr>
            <p:spPr bwMode="auto">
              <a:xfrm>
                <a:off x="1494" y="1076"/>
                <a:ext cx="410" cy="2822"/>
              </a:xfrm>
              <a:prstGeom prst="rect">
                <a:avLst/>
              </a:prstGeom>
              <a:solidFill>
                <a:schemeClr val="bg2"/>
              </a:solidFill>
              <a:ln w="9525">
                <a:noFill/>
                <a:miter lim="800000"/>
                <a:headEnd/>
                <a:tailEnd/>
              </a:ln>
            </p:spPr>
            <p:txBody>
              <a:bodyPr wrap="none" anchor="ctr"/>
              <a:lstStyle/>
              <a:p>
                <a:endParaRPr lang="de-DE"/>
              </a:p>
            </p:txBody>
          </p:sp>
          <p:sp>
            <p:nvSpPr>
              <p:cNvPr id="29" name="Rectangle 19"/>
              <p:cNvSpPr>
                <a:spLocks noChangeAspect="1" noChangeArrowheads="1"/>
              </p:cNvSpPr>
              <p:nvPr/>
            </p:nvSpPr>
            <p:spPr bwMode="auto">
              <a:xfrm>
                <a:off x="1499" y="3492"/>
                <a:ext cx="405" cy="398"/>
              </a:xfrm>
              <a:prstGeom prst="rect">
                <a:avLst/>
              </a:prstGeom>
              <a:solidFill>
                <a:schemeClr val="accent1"/>
              </a:solidFill>
              <a:ln w="9525">
                <a:noFill/>
                <a:miter lim="800000"/>
                <a:headEnd/>
                <a:tailEnd/>
              </a:ln>
            </p:spPr>
            <p:txBody>
              <a:bodyPr wrap="none" anchor="ctr"/>
              <a:lstStyle/>
              <a:p>
                <a:endParaRPr lang="de-DE"/>
              </a:p>
            </p:txBody>
          </p:sp>
          <p:sp>
            <p:nvSpPr>
              <p:cNvPr id="30" name="Text Box 20"/>
              <p:cNvSpPr txBox="1">
                <a:spLocks noChangeArrowheads="1"/>
              </p:cNvSpPr>
              <p:nvPr/>
            </p:nvSpPr>
            <p:spPr bwMode="auto">
              <a:xfrm>
                <a:off x="1481" y="2160"/>
                <a:ext cx="763" cy="209"/>
              </a:xfrm>
              <a:prstGeom prst="rect">
                <a:avLst/>
              </a:prstGeom>
              <a:noFill/>
              <a:ln w="9525">
                <a:noFill/>
                <a:miter lim="800000"/>
                <a:headEnd/>
                <a:tailEnd/>
              </a:ln>
            </p:spPr>
            <p:txBody>
              <a:bodyPr wrap="square">
                <a:spAutoFit/>
              </a:bodyPr>
              <a:lstStyle/>
              <a:p>
                <a:pPr>
                  <a:lnSpc>
                    <a:spcPct val="100000"/>
                  </a:lnSpc>
                  <a:buFontTx/>
                  <a:buNone/>
                </a:pPr>
                <a:r>
                  <a:rPr lang="de-DE" sz="1000" b="1" dirty="0">
                    <a:solidFill>
                      <a:schemeClr val="bg1"/>
                    </a:solidFill>
                  </a:rPr>
                  <a:t>71.4%</a:t>
                </a:r>
              </a:p>
            </p:txBody>
          </p:sp>
          <p:sp>
            <p:nvSpPr>
              <p:cNvPr id="31" name="Text Box 21"/>
              <p:cNvSpPr txBox="1">
                <a:spLocks noChangeArrowheads="1"/>
              </p:cNvSpPr>
              <p:nvPr/>
            </p:nvSpPr>
            <p:spPr bwMode="auto">
              <a:xfrm>
                <a:off x="1483" y="3592"/>
                <a:ext cx="763" cy="209"/>
              </a:xfrm>
              <a:prstGeom prst="rect">
                <a:avLst/>
              </a:prstGeom>
              <a:noFill/>
              <a:ln w="9525">
                <a:noFill/>
                <a:miter lim="800000"/>
                <a:headEnd/>
                <a:tailEnd/>
              </a:ln>
            </p:spPr>
            <p:txBody>
              <a:bodyPr wrap="square">
                <a:spAutoFit/>
              </a:bodyPr>
              <a:lstStyle/>
              <a:p>
                <a:pPr>
                  <a:lnSpc>
                    <a:spcPct val="100000"/>
                  </a:lnSpc>
                  <a:buFontTx/>
                  <a:buNone/>
                </a:pPr>
                <a:r>
                  <a:rPr lang="de-DE" sz="1000" b="1" dirty="0">
                    <a:solidFill>
                      <a:schemeClr val="bg1"/>
                    </a:solidFill>
                  </a:rPr>
                  <a:t>14.3%</a:t>
                </a:r>
              </a:p>
            </p:txBody>
          </p:sp>
          <p:sp>
            <p:nvSpPr>
              <p:cNvPr id="32" name="Rectangle 22"/>
              <p:cNvSpPr>
                <a:spLocks noChangeArrowheads="1"/>
              </p:cNvSpPr>
              <p:nvPr/>
            </p:nvSpPr>
            <p:spPr bwMode="auto">
              <a:xfrm>
                <a:off x="1494" y="1022"/>
                <a:ext cx="410" cy="410"/>
              </a:xfrm>
              <a:prstGeom prst="rect">
                <a:avLst/>
              </a:prstGeom>
              <a:solidFill>
                <a:schemeClr val="accent6"/>
              </a:solidFill>
              <a:ln w="9525">
                <a:noFill/>
                <a:miter lim="800000"/>
                <a:headEnd/>
                <a:tailEnd/>
              </a:ln>
            </p:spPr>
            <p:txBody>
              <a:bodyPr wrap="none" anchor="ctr"/>
              <a:lstStyle/>
              <a:p>
                <a:endParaRPr lang="de-DE"/>
              </a:p>
            </p:txBody>
          </p:sp>
          <p:sp>
            <p:nvSpPr>
              <p:cNvPr id="33" name="Text Box 23"/>
              <p:cNvSpPr txBox="1">
                <a:spLocks noChangeArrowheads="1"/>
              </p:cNvSpPr>
              <p:nvPr/>
            </p:nvSpPr>
            <p:spPr bwMode="auto">
              <a:xfrm>
                <a:off x="1492" y="1108"/>
                <a:ext cx="500" cy="209"/>
              </a:xfrm>
              <a:prstGeom prst="rect">
                <a:avLst/>
              </a:prstGeom>
              <a:noFill/>
              <a:ln w="9525">
                <a:noFill/>
                <a:miter lim="800000"/>
                <a:headEnd/>
                <a:tailEnd/>
              </a:ln>
            </p:spPr>
            <p:txBody>
              <a:bodyPr wrap="square">
                <a:spAutoFit/>
              </a:bodyPr>
              <a:lstStyle/>
              <a:p>
                <a:pPr>
                  <a:lnSpc>
                    <a:spcPct val="100000"/>
                  </a:lnSpc>
                  <a:buFontTx/>
                  <a:buNone/>
                </a:pPr>
                <a:r>
                  <a:rPr lang="de-DE" sz="1000" b="1" dirty="0">
                    <a:solidFill>
                      <a:schemeClr val="bg1"/>
                    </a:solidFill>
                  </a:rPr>
                  <a:t>14.3%</a:t>
                </a:r>
              </a:p>
            </p:txBody>
          </p:sp>
        </p:grpSp>
        <p:grpSp>
          <p:nvGrpSpPr>
            <p:cNvPr id="21" name="Group 24"/>
            <p:cNvGrpSpPr>
              <a:grpSpLocks/>
            </p:cNvGrpSpPr>
            <p:nvPr/>
          </p:nvGrpSpPr>
          <p:grpSpPr bwMode="auto">
            <a:xfrm>
              <a:off x="1474" y="777"/>
              <a:ext cx="837" cy="3115"/>
              <a:chOff x="2426" y="777"/>
              <a:chExt cx="837" cy="3115"/>
            </a:xfrm>
          </p:grpSpPr>
          <p:sp>
            <p:nvSpPr>
              <p:cNvPr id="22" name="Rectangle 25"/>
              <p:cNvSpPr>
                <a:spLocks noChangeAspect="1" noChangeArrowheads="1"/>
              </p:cNvSpPr>
              <p:nvPr/>
            </p:nvSpPr>
            <p:spPr bwMode="auto">
              <a:xfrm>
                <a:off x="2447" y="1022"/>
                <a:ext cx="408" cy="2870"/>
              </a:xfrm>
              <a:prstGeom prst="rect">
                <a:avLst/>
              </a:prstGeom>
              <a:solidFill>
                <a:schemeClr val="accent2"/>
              </a:solidFill>
              <a:ln w="9525">
                <a:noFill/>
                <a:miter lim="800000"/>
                <a:headEnd/>
                <a:tailEnd/>
              </a:ln>
            </p:spPr>
            <p:txBody>
              <a:bodyPr wrap="none" anchor="ctr"/>
              <a:lstStyle/>
              <a:p>
                <a:endParaRPr lang="de-DE"/>
              </a:p>
            </p:txBody>
          </p:sp>
          <p:sp>
            <p:nvSpPr>
              <p:cNvPr id="23" name="Text Box 26"/>
              <p:cNvSpPr txBox="1">
                <a:spLocks noChangeArrowheads="1"/>
              </p:cNvSpPr>
              <p:nvPr/>
            </p:nvSpPr>
            <p:spPr bwMode="auto">
              <a:xfrm>
                <a:off x="2426" y="777"/>
                <a:ext cx="837" cy="312"/>
              </a:xfrm>
              <a:prstGeom prst="rect">
                <a:avLst/>
              </a:prstGeom>
              <a:noFill/>
              <a:ln w="9525">
                <a:noFill/>
                <a:miter lim="800000"/>
                <a:headEnd/>
                <a:tailEnd/>
              </a:ln>
            </p:spPr>
            <p:txBody>
              <a:bodyPr wrap="square">
                <a:spAutoFit/>
              </a:bodyPr>
              <a:lstStyle/>
              <a:p>
                <a:pPr>
                  <a:lnSpc>
                    <a:spcPct val="100000"/>
                  </a:lnSpc>
                  <a:buFontTx/>
                  <a:buNone/>
                </a:pPr>
                <a:r>
                  <a:rPr lang="de-DE" sz="1200" err="1">
                    <a:solidFill>
                      <a:schemeClr val="tx2"/>
                    </a:solidFill>
                  </a:rPr>
                  <a:t>Risk</a:t>
                </a:r>
                <a:r>
                  <a:rPr lang="de-DE" sz="1200">
                    <a:solidFill>
                      <a:schemeClr val="tx2"/>
                    </a:solidFill>
                  </a:rPr>
                  <a:t> 3</a:t>
                </a:r>
              </a:p>
            </p:txBody>
          </p:sp>
        </p:grpSp>
      </p:grpSp>
      <p:sp>
        <p:nvSpPr>
          <p:cNvPr id="34" name="Line 27"/>
          <p:cNvSpPr>
            <a:spLocks noChangeShapeType="1"/>
          </p:cNvSpPr>
          <p:nvPr/>
        </p:nvSpPr>
        <p:spPr bwMode="auto">
          <a:xfrm>
            <a:off x="3513952" y="6397720"/>
            <a:ext cx="6337300" cy="0"/>
          </a:xfrm>
          <a:prstGeom prst="line">
            <a:avLst/>
          </a:prstGeom>
          <a:noFill/>
          <a:ln w="9525">
            <a:solidFill>
              <a:schemeClr val="tx2"/>
            </a:solidFill>
            <a:round/>
            <a:headEnd/>
            <a:tailEnd/>
          </a:ln>
        </p:spPr>
        <p:txBody>
          <a:bodyPr/>
          <a:lstStyle/>
          <a:p>
            <a:endParaRPr lang="de-DE"/>
          </a:p>
        </p:txBody>
      </p:sp>
      <p:sp>
        <p:nvSpPr>
          <p:cNvPr id="35" name="Line 28"/>
          <p:cNvSpPr>
            <a:spLocks noChangeShapeType="1"/>
          </p:cNvSpPr>
          <p:nvPr/>
        </p:nvSpPr>
        <p:spPr bwMode="auto">
          <a:xfrm>
            <a:off x="3511798" y="5932582"/>
            <a:ext cx="6337300" cy="1588"/>
          </a:xfrm>
          <a:prstGeom prst="line">
            <a:avLst/>
          </a:prstGeom>
          <a:noFill/>
          <a:ln w="9525">
            <a:solidFill>
              <a:schemeClr val="tx2"/>
            </a:solidFill>
            <a:round/>
            <a:headEnd/>
            <a:tailEnd/>
          </a:ln>
        </p:spPr>
        <p:txBody>
          <a:bodyPr/>
          <a:lstStyle/>
          <a:p>
            <a:endParaRPr lang="de-DE"/>
          </a:p>
        </p:txBody>
      </p:sp>
      <p:grpSp>
        <p:nvGrpSpPr>
          <p:cNvPr id="36" name="Group 29"/>
          <p:cNvGrpSpPr>
            <a:grpSpLocks noChangeAspect="1"/>
          </p:cNvGrpSpPr>
          <p:nvPr/>
        </p:nvGrpSpPr>
        <p:grpSpPr bwMode="auto">
          <a:xfrm>
            <a:off x="3481086" y="3508276"/>
            <a:ext cx="656231" cy="2883181"/>
            <a:chOff x="570" y="1276"/>
            <a:chExt cx="620" cy="2724"/>
          </a:xfrm>
        </p:grpSpPr>
        <p:grpSp>
          <p:nvGrpSpPr>
            <p:cNvPr id="37" name="Group 30"/>
            <p:cNvGrpSpPr>
              <a:grpSpLocks/>
            </p:cNvGrpSpPr>
            <p:nvPr/>
          </p:nvGrpSpPr>
          <p:grpSpPr bwMode="auto">
            <a:xfrm>
              <a:off x="598" y="1888"/>
              <a:ext cx="592" cy="2111"/>
              <a:chOff x="2911" y="1979"/>
              <a:chExt cx="592" cy="2111"/>
            </a:xfrm>
          </p:grpSpPr>
          <p:sp>
            <p:nvSpPr>
              <p:cNvPr id="55" name="Rectangle 31"/>
              <p:cNvSpPr>
                <a:spLocks noChangeArrowheads="1"/>
              </p:cNvSpPr>
              <p:nvPr/>
            </p:nvSpPr>
            <p:spPr bwMode="auto">
              <a:xfrm>
                <a:off x="2914" y="2274"/>
                <a:ext cx="454" cy="1814"/>
              </a:xfrm>
              <a:prstGeom prst="rect">
                <a:avLst/>
              </a:prstGeom>
              <a:solidFill>
                <a:schemeClr val="bg2"/>
              </a:solidFill>
              <a:ln w="9525">
                <a:noFill/>
                <a:miter lim="800000"/>
                <a:headEnd/>
                <a:tailEnd/>
              </a:ln>
            </p:spPr>
            <p:txBody>
              <a:bodyPr wrap="none" anchor="ctr"/>
              <a:lstStyle/>
              <a:p>
                <a:endParaRPr lang="de-DE"/>
              </a:p>
            </p:txBody>
          </p:sp>
          <p:sp>
            <p:nvSpPr>
              <p:cNvPr id="56" name="Text Box 32"/>
              <p:cNvSpPr txBox="1">
                <a:spLocks noChangeArrowheads="1"/>
              </p:cNvSpPr>
              <p:nvPr/>
            </p:nvSpPr>
            <p:spPr bwMode="auto">
              <a:xfrm>
                <a:off x="2925" y="1979"/>
                <a:ext cx="545" cy="233"/>
              </a:xfrm>
              <a:prstGeom prst="rect">
                <a:avLst/>
              </a:prstGeom>
              <a:noFill/>
              <a:ln w="9525">
                <a:noFill/>
                <a:miter lim="800000"/>
                <a:headEnd/>
                <a:tailEnd/>
              </a:ln>
            </p:spPr>
            <p:txBody>
              <a:bodyPr>
                <a:spAutoFit/>
              </a:bodyPr>
              <a:lstStyle/>
              <a:p>
                <a:pPr>
                  <a:lnSpc>
                    <a:spcPct val="100000"/>
                  </a:lnSpc>
                  <a:buFontTx/>
                  <a:buNone/>
                </a:pPr>
                <a:r>
                  <a:rPr lang="de-DE" sz="1000" b="1" err="1">
                    <a:solidFill>
                      <a:schemeClr val="bg1"/>
                    </a:solidFill>
                  </a:rPr>
                  <a:t>Risk</a:t>
                </a:r>
                <a:r>
                  <a:rPr lang="de-DE" sz="1000" b="1">
                    <a:solidFill>
                      <a:schemeClr val="bg1"/>
                    </a:solidFill>
                  </a:rPr>
                  <a:t> 2</a:t>
                </a:r>
              </a:p>
            </p:txBody>
          </p:sp>
          <p:sp>
            <p:nvSpPr>
              <p:cNvPr id="57" name="Rectangle 33"/>
              <p:cNvSpPr>
                <a:spLocks noChangeArrowheads="1"/>
              </p:cNvSpPr>
              <p:nvPr/>
            </p:nvSpPr>
            <p:spPr bwMode="auto">
              <a:xfrm>
                <a:off x="2911" y="3634"/>
                <a:ext cx="454" cy="456"/>
              </a:xfrm>
              <a:prstGeom prst="rect">
                <a:avLst/>
              </a:prstGeom>
              <a:solidFill>
                <a:schemeClr val="accent1"/>
              </a:solidFill>
              <a:ln w="9525">
                <a:noFill/>
                <a:miter lim="800000"/>
                <a:headEnd/>
                <a:tailEnd/>
              </a:ln>
            </p:spPr>
            <p:txBody>
              <a:bodyPr wrap="none" anchor="ctr"/>
              <a:lstStyle/>
              <a:p>
                <a:endParaRPr lang="de-DE"/>
              </a:p>
            </p:txBody>
          </p:sp>
          <p:sp>
            <p:nvSpPr>
              <p:cNvPr id="58" name="Text Box 34"/>
              <p:cNvSpPr txBox="1">
                <a:spLocks noChangeArrowheads="1"/>
              </p:cNvSpPr>
              <p:nvPr/>
            </p:nvSpPr>
            <p:spPr bwMode="auto">
              <a:xfrm>
                <a:off x="2922" y="3692"/>
                <a:ext cx="581" cy="320"/>
              </a:xfrm>
              <a:prstGeom prst="rect">
                <a:avLst/>
              </a:prstGeom>
              <a:noFill/>
              <a:ln w="9525">
                <a:noFill/>
                <a:miter lim="800000"/>
                <a:headEnd/>
                <a:tailEnd/>
              </a:ln>
            </p:spPr>
            <p:txBody>
              <a:bodyPr wrap="square">
                <a:spAutoFit/>
              </a:bodyPr>
              <a:lstStyle/>
              <a:p>
                <a:pPr>
                  <a:lnSpc>
                    <a:spcPct val="100000"/>
                  </a:lnSpc>
                  <a:buFontTx/>
                  <a:buNone/>
                </a:pPr>
                <a:r>
                  <a:rPr lang="de-DE" sz="1600" b="1">
                    <a:solidFill>
                      <a:schemeClr val="bg1"/>
                    </a:solidFill>
                  </a:rPr>
                  <a:t>25</a:t>
                </a:r>
                <a:r>
                  <a:rPr lang="de-DE" sz="1000" b="1">
                    <a:solidFill>
                      <a:schemeClr val="bg1"/>
                    </a:solidFill>
                  </a:rPr>
                  <a:t>%</a:t>
                </a:r>
              </a:p>
            </p:txBody>
          </p:sp>
          <p:sp>
            <p:nvSpPr>
              <p:cNvPr id="59" name="Text Box 35"/>
              <p:cNvSpPr txBox="1">
                <a:spLocks noChangeArrowheads="1"/>
              </p:cNvSpPr>
              <p:nvPr/>
            </p:nvSpPr>
            <p:spPr bwMode="auto">
              <a:xfrm>
                <a:off x="2970" y="2841"/>
                <a:ext cx="408" cy="378"/>
              </a:xfrm>
              <a:prstGeom prst="rect">
                <a:avLst/>
              </a:prstGeom>
              <a:noFill/>
              <a:ln w="9525">
                <a:noFill/>
                <a:miter lim="800000"/>
                <a:headEnd/>
                <a:tailEnd/>
              </a:ln>
            </p:spPr>
            <p:txBody>
              <a:bodyPr>
                <a:spAutoFit/>
              </a:bodyPr>
              <a:lstStyle/>
              <a:p>
                <a:pPr>
                  <a:lnSpc>
                    <a:spcPct val="100000"/>
                  </a:lnSpc>
                  <a:buFontTx/>
                  <a:buNone/>
                </a:pPr>
                <a:r>
                  <a:rPr lang="de-DE" sz="1000" b="1">
                    <a:solidFill>
                      <a:schemeClr val="bg1"/>
                    </a:solidFill>
                  </a:rPr>
                  <a:t>75%</a:t>
                </a:r>
              </a:p>
            </p:txBody>
          </p:sp>
        </p:grpSp>
        <p:grpSp>
          <p:nvGrpSpPr>
            <p:cNvPr id="38" name="Group 36"/>
            <p:cNvGrpSpPr>
              <a:grpSpLocks/>
            </p:cNvGrpSpPr>
            <p:nvPr/>
          </p:nvGrpSpPr>
          <p:grpSpPr bwMode="auto">
            <a:xfrm>
              <a:off x="598" y="3090"/>
              <a:ext cx="467" cy="910"/>
              <a:chOff x="54" y="3090"/>
              <a:chExt cx="467" cy="910"/>
            </a:xfrm>
          </p:grpSpPr>
          <p:sp>
            <p:nvSpPr>
              <p:cNvPr id="51" name="Rectangle 37"/>
              <p:cNvSpPr>
                <a:spLocks noChangeArrowheads="1"/>
              </p:cNvSpPr>
              <p:nvPr/>
            </p:nvSpPr>
            <p:spPr bwMode="auto">
              <a:xfrm>
                <a:off x="57" y="3090"/>
                <a:ext cx="454" cy="907"/>
              </a:xfrm>
              <a:prstGeom prst="rect">
                <a:avLst/>
              </a:prstGeom>
              <a:solidFill>
                <a:schemeClr val="bg2"/>
              </a:solidFill>
              <a:ln w="9525">
                <a:noFill/>
                <a:miter lim="800000"/>
                <a:headEnd/>
                <a:tailEnd/>
              </a:ln>
            </p:spPr>
            <p:txBody>
              <a:bodyPr wrap="none" anchor="ctr"/>
              <a:lstStyle/>
              <a:p>
                <a:endParaRPr lang="de-DE"/>
              </a:p>
            </p:txBody>
          </p:sp>
          <p:sp>
            <p:nvSpPr>
              <p:cNvPr id="52" name="Rectangle 38"/>
              <p:cNvSpPr>
                <a:spLocks noChangeArrowheads="1"/>
              </p:cNvSpPr>
              <p:nvPr/>
            </p:nvSpPr>
            <p:spPr bwMode="auto">
              <a:xfrm>
                <a:off x="54" y="3544"/>
                <a:ext cx="456" cy="456"/>
              </a:xfrm>
              <a:prstGeom prst="rect">
                <a:avLst/>
              </a:prstGeom>
              <a:solidFill>
                <a:schemeClr val="accent1"/>
              </a:solidFill>
              <a:ln w="9525">
                <a:noFill/>
                <a:miter lim="800000"/>
                <a:headEnd/>
                <a:tailEnd/>
              </a:ln>
            </p:spPr>
            <p:txBody>
              <a:bodyPr wrap="none" anchor="ctr"/>
              <a:lstStyle/>
              <a:p>
                <a:endParaRPr lang="de-DE"/>
              </a:p>
            </p:txBody>
          </p:sp>
          <p:sp>
            <p:nvSpPr>
              <p:cNvPr id="53" name="Text Box 39"/>
              <p:cNvSpPr txBox="1">
                <a:spLocks noChangeArrowheads="1"/>
              </p:cNvSpPr>
              <p:nvPr/>
            </p:nvSpPr>
            <p:spPr bwMode="auto">
              <a:xfrm>
                <a:off x="113" y="3203"/>
                <a:ext cx="408" cy="378"/>
              </a:xfrm>
              <a:prstGeom prst="rect">
                <a:avLst/>
              </a:prstGeom>
              <a:noFill/>
              <a:ln w="9525">
                <a:noFill/>
                <a:miter lim="800000"/>
                <a:headEnd/>
                <a:tailEnd/>
              </a:ln>
            </p:spPr>
            <p:txBody>
              <a:bodyPr>
                <a:spAutoFit/>
              </a:bodyPr>
              <a:lstStyle/>
              <a:p>
                <a:pPr>
                  <a:lnSpc>
                    <a:spcPct val="100000"/>
                  </a:lnSpc>
                  <a:buFontTx/>
                  <a:buNone/>
                </a:pPr>
                <a:r>
                  <a:rPr lang="de-DE" sz="1000" b="1">
                    <a:solidFill>
                      <a:schemeClr val="bg1"/>
                    </a:solidFill>
                  </a:rPr>
                  <a:t>50%</a:t>
                </a:r>
              </a:p>
            </p:txBody>
          </p:sp>
          <p:sp>
            <p:nvSpPr>
              <p:cNvPr id="54" name="Text Box 40"/>
              <p:cNvSpPr txBox="1">
                <a:spLocks noChangeArrowheads="1"/>
              </p:cNvSpPr>
              <p:nvPr/>
            </p:nvSpPr>
            <p:spPr bwMode="auto">
              <a:xfrm>
                <a:off x="113" y="3612"/>
                <a:ext cx="408" cy="378"/>
              </a:xfrm>
              <a:prstGeom prst="rect">
                <a:avLst/>
              </a:prstGeom>
              <a:noFill/>
              <a:ln w="9525">
                <a:noFill/>
                <a:miter lim="800000"/>
                <a:headEnd/>
                <a:tailEnd/>
              </a:ln>
            </p:spPr>
            <p:txBody>
              <a:bodyPr>
                <a:spAutoFit/>
              </a:bodyPr>
              <a:lstStyle/>
              <a:p>
                <a:pPr>
                  <a:lnSpc>
                    <a:spcPct val="100000"/>
                  </a:lnSpc>
                  <a:buFontTx/>
                  <a:buNone/>
                </a:pPr>
                <a:r>
                  <a:rPr lang="de-DE" sz="1000" b="1">
                    <a:solidFill>
                      <a:schemeClr val="bg1"/>
                    </a:solidFill>
                  </a:rPr>
                  <a:t>50%</a:t>
                </a:r>
              </a:p>
            </p:txBody>
          </p:sp>
        </p:grpSp>
        <p:sp>
          <p:nvSpPr>
            <p:cNvPr id="39" name="Rectangle 41"/>
            <p:cNvSpPr>
              <a:spLocks noChangeArrowheads="1"/>
            </p:cNvSpPr>
            <p:nvPr/>
          </p:nvSpPr>
          <p:spPr bwMode="auto">
            <a:xfrm>
              <a:off x="594" y="1276"/>
              <a:ext cx="461" cy="2721"/>
            </a:xfrm>
            <a:prstGeom prst="rect">
              <a:avLst/>
            </a:prstGeom>
            <a:solidFill>
              <a:schemeClr val="bg2"/>
            </a:solidFill>
            <a:ln w="9525">
              <a:noFill/>
              <a:miter lim="800000"/>
              <a:headEnd/>
              <a:tailEnd/>
            </a:ln>
          </p:spPr>
          <p:txBody>
            <a:bodyPr wrap="none" anchor="ctr"/>
            <a:lstStyle/>
            <a:p>
              <a:endParaRPr lang="de-DE"/>
            </a:p>
          </p:txBody>
        </p:sp>
        <p:sp>
          <p:nvSpPr>
            <p:cNvPr id="40" name="Rectangle 42"/>
            <p:cNvSpPr>
              <a:spLocks noChangeArrowheads="1"/>
            </p:cNvSpPr>
            <p:nvPr/>
          </p:nvSpPr>
          <p:spPr bwMode="auto">
            <a:xfrm>
              <a:off x="598" y="3544"/>
              <a:ext cx="456" cy="456"/>
            </a:xfrm>
            <a:prstGeom prst="rect">
              <a:avLst/>
            </a:prstGeom>
            <a:solidFill>
              <a:schemeClr val="accent1"/>
            </a:solidFill>
            <a:ln w="9525">
              <a:noFill/>
              <a:miter lim="800000"/>
              <a:headEnd/>
              <a:tailEnd/>
            </a:ln>
          </p:spPr>
          <p:txBody>
            <a:bodyPr wrap="none" anchor="ctr"/>
            <a:lstStyle/>
            <a:p>
              <a:endParaRPr lang="de-DE"/>
            </a:p>
          </p:txBody>
        </p:sp>
        <p:sp>
          <p:nvSpPr>
            <p:cNvPr id="41" name="Line 43"/>
            <p:cNvSpPr>
              <a:spLocks noChangeShapeType="1"/>
            </p:cNvSpPr>
            <p:nvPr/>
          </p:nvSpPr>
          <p:spPr bwMode="auto">
            <a:xfrm>
              <a:off x="612" y="3067"/>
              <a:ext cx="454" cy="0"/>
            </a:xfrm>
            <a:prstGeom prst="line">
              <a:avLst/>
            </a:prstGeom>
            <a:noFill/>
            <a:ln w="9525">
              <a:solidFill>
                <a:schemeClr val="bg1"/>
              </a:solidFill>
              <a:prstDash val="sysDot"/>
              <a:round/>
              <a:headEnd/>
              <a:tailEnd/>
            </a:ln>
          </p:spPr>
          <p:txBody>
            <a:bodyPr/>
            <a:lstStyle/>
            <a:p>
              <a:endParaRPr lang="de-DE"/>
            </a:p>
          </p:txBody>
        </p:sp>
        <p:sp>
          <p:nvSpPr>
            <p:cNvPr id="42" name="Line 44"/>
            <p:cNvSpPr>
              <a:spLocks noChangeShapeType="1"/>
            </p:cNvSpPr>
            <p:nvPr/>
          </p:nvSpPr>
          <p:spPr bwMode="auto">
            <a:xfrm>
              <a:off x="612" y="2614"/>
              <a:ext cx="454" cy="0"/>
            </a:xfrm>
            <a:prstGeom prst="line">
              <a:avLst/>
            </a:prstGeom>
            <a:noFill/>
            <a:ln w="9525">
              <a:solidFill>
                <a:schemeClr val="bg1"/>
              </a:solidFill>
              <a:prstDash val="sysDot"/>
              <a:round/>
              <a:headEnd/>
              <a:tailEnd/>
            </a:ln>
          </p:spPr>
          <p:txBody>
            <a:bodyPr/>
            <a:lstStyle/>
            <a:p>
              <a:endParaRPr lang="de-DE"/>
            </a:p>
          </p:txBody>
        </p:sp>
        <p:sp>
          <p:nvSpPr>
            <p:cNvPr id="43" name="Line 45"/>
            <p:cNvSpPr>
              <a:spLocks noChangeShapeType="1"/>
            </p:cNvSpPr>
            <p:nvPr/>
          </p:nvSpPr>
          <p:spPr bwMode="auto">
            <a:xfrm>
              <a:off x="612" y="2160"/>
              <a:ext cx="454" cy="0"/>
            </a:xfrm>
            <a:prstGeom prst="line">
              <a:avLst/>
            </a:prstGeom>
            <a:noFill/>
            <a:ln w="9525">
              <a:solidFill>
                <a:schemeClr val="bg1"/>
              </a:solidFill>
              <a:prstDash val="sysDot"/>
              <a:round/>
              <a:headEnd/>
              <a:tailEnd/>
            </a:ln>
          </p:spPr>
          <p:txBody>
            <a:bodyPr/>
            <a:lstStyle/>
            <a:p>
              <a:endParaRPr lang="de-DE"/>
            </a:p>
          </p:txBody>
        </p:sp>
        <p:sp>
          <p:nvSpPr>
            <p:cNvPr id="44" name="Line 46"/>
            <p:cNvSpPr>
              <a:spLocks noChangeShapeType="1"/>
            </p:cNvSpPr>
            <p:nvPr/>
          </p:nvSpPr>
          <p:spPr bwMode="auto">
            <a:xfrm>
              <a:off x="612" y="1706"/>
              <a:ext cx="454" cy="0"/>
            </a:xfrm>
            <a:prstGeom prst="line">
              <a:avLst/>
            </a:prstGeom>
            <a:noFill/>
            <a:ln w="9525">
              <a:solidFill>
                <a:schemeClr val="bg1"/>
              </a:solidFill>
              <a:prstDash val="sysDot"/>
              <a:round/>
              <a:headEnd/>
              <a:tailEnd/>
            </a:ln>
          </p:spPr>
          <p:txBody>
            <a:bodyPr/>
            <a:lstStyle/>
            <a:p>
              <a:endParaRPr lang="de-DE"/>
            </a:p>
          </p:txBody>
        </p:sp>
        <p:sp>
          <p:nvSpPr>
            <p:cNvPr id="45" name="Text Box 47"/>
            <p:cNvSpPr txBox="1">
              <a:spLocks noChangeArrowheads="1"/>
            </p:cNvSpPr>
            <p:nvPr/>
          </p:nvSpPr>
          <p:spPr bwMode="auto">
            <a:xfrm>
              <a:off x="703" y="1842"/>
              <a:ext cx="318" cy="291"/>
            </a:xfrm>
            <a:prstGeom prst="rect">
              <a:avLst/>
            </a:prstGeom>
            <a:noFill/>
            <a:ln w="9525">
              <a:noFill/>
              <a:miter lim="800000"/>
              <a:headEnd/>
              <a:tailEnd/>
            </a:ln>
          </p:spPr>
          <p:txBody>
            <a:bodyPr>
              <a:spAutoFit/>
            </a:bodyPr>
            <a:lstStyle/>
            <a:p>
              <a:pPr>
                <a:lnSpc>
                  <a:spcPct val="100000"/>
                </a:lnSpc>
                <a:buFontTx/>
                <a:buNone/>
              </a:pPr>
              <a:r>
                <a:rPr lang="de-DE" sz="1400" b="1" dirty="0">
                  <a:solidFill>
                    <a:srgbClr val="FF0000"/>
                  </a:solidFill>
                </a:rPr>
                <a:t>4</a:t>
              </a:r>
            </a:p>
          </p:txBody>
        </p:sp>
        <p:sp>
          <p:nvSpPr>
            <p:cNvPr id="46" name="Text Box 48"/>
            <p:cNvSpPr txBox="1">
              <a:spLocks noChangeArrowheads="1"/>
            </p:cNvSpPr>
            <p:nvPr/>
          </p:nvSpPr>
          <p:spPr bwMode="auto">
            <a:xfrm>
              <a:off x="703" y="2296"/>
              <a:ext cx="318" cy="291"/>
            </a:xfrm>
            <a:prstGeom prst="rect">
              <a:avLst/>
            </a:prstGeom>
            <a:noFill/>
            <a:ln w="9525">
              <a:noFill/>
              <a:miter lim="800000"/>
              <a:headEnd/>
              <a:tailEnd/>
            </a:ln>
          </p:spPr>
          <p:txBody>
            <a:bodyPr>
              <a:spAutoFit/>
            </a:bodyPr>
            <a:lstStyle/>
            <a:p>
              <a:pPr>
                <a:lnSpc>
                  <a:spcPct val="100000"/>
                </a:lnSpc>
                <a:buFontTx/>
                <a:buNone/>
              </a:pPr>
              <a:r>
                <a:rPr lang="de-DE" sz="1400" b="1" dirty="0">
                  <a:solidFill>
                    <a:srgbClr val="FF0000"/>
                  </a:solidFill>
                </a:rPr>
                <a:t>3</a:t>
              </a:r>
            </a:p>
          </p:txBody>
        </p:sp>
        <p:sp>
          <p:nvSpPr>
            <p:cNvPr id="47" name="Text Box 49"/>
            <p:cNvSpPr txBox="1">
              <a:spLocks noChangeArrowheads="1"/>
            </p:cNvSpPr>
            <p:nvPr/>
          </p:nvSpPr>
          <p:spPr bwMode="auto">
            <a:xfrm>
              <a:off x="703" y="2750"/>
              <a:ext cx="318" cy="291"/>
            </a:xfrm>
            <a:prstGeom prst="rect">
              <a:avLst/>
            </a:prstGeom>
            <a:noFill/>
            <a:ln w="9525">
              <a:noFill/>
              <a:miter lim="800000"/>
              <a:headEnd/>
              <a:tailEnd/>
            </a:ln>
          </p:spPr>
          <p:txBody>
            <a:bodyPr>
              <a:spAutoFit/>
            </a:bodyPr>
            <a:lstStyle/>
            <a:p>
              <a:pPr>
                <a:lnSpc>
                  <a:spcPct val="100000"/>
                </a:lnSpc>
                <a:buFontTx/>
                <a:buNone/>
              </a:pPr>
              <a:r>
                <a:rPr lang="de-DE" sz="1400" b="1" dirty="0">
                  <a:solidFill>
                    <a:srgbClr val="FF0000"/>
                  </a:solidFill>
                </a:rPr>
                <a:t>2</a:t>
              </a:r>
            </a:p>
          </p:txBody>
        </p:sp>
        <p:sp>
          <p:nvSpPr>
            <p:cNvPr id="48" name="Text Box 50"/>
            <p:cNvSpPr txBox="1">
              <a:spLocks noChangeArrowheads="1"/>
            </p:cNvSpPr>
            <p:nvPr/>
          </p:nvSpPr>
          <p:spPr bwMode="auto">
            <a:xfrm>
              <a:off x="703" y="3203"/>
              <a:ext cx="318" cy="291"/>
            </a:xfrm>
            <a:prstGeom prst="rect">
              <a:avLst/>
            </a:prstGeom>
            <a:noFill/>
            <a:ln w="9525">
              <a:noFill/>
              <a:miter lim="800000"/>
              <a:headEnd/>
              <a:tailEnd/>
            </a:ln>
          </p:spPr>
          <p:txBody>
            <a:bodyPr>
              <a:spAutoFit/>
            </a:bodyPr>
            <a:lstStyle/>
            <a:p>
              <a:pPr>
                <a:lnSpc>
                  <a:spcPct val="100000"/>
                </a:lnSpc>
                <a:buFontTx/>
                <a:buNone/>
              </a:pPr>
              <a:r>
                <a:rPr lang="de-DE" sz="1400" b="1" dirty="0">
                  <a:solidFill>
                    <a:srgbClr val="FF0000"/>
                  </a:solidFill>
                </a:rPr>
                <a:t>1</a:t>
              </a:r>
            </a:p>
          </p:txBody>
        </p:sp>
        <p:sp>
          <p:nvSpPr>
            <p:cNvPr id="49" name="Text Box 51"/>
            <p:cNvSpPr txBox="1">
              <a:spLocks noChangeArrowheads="1"/>
            </p:cNvSpPr>
            <p:nvPr/>
          </p:nvSpPr>
          <p:spPr bwMode="auto">
            <a:xfrm>
              <a:off x="703" y="1389"/>
              <a:ext cx="318" cy="291"/>
            </a:xfrm>
            <a:prstGeom prst="rect">
              <a:avLst/>
            </a:prstGeom>
            <a:noFill/>
            <a:ln w="9525">
              <a:noFill/>
              <a:miter lim="800000"/>
              <a:headEnd/>
              <a:tailEnd/>
            </a:ln>
          </p:spPr>
          <p:txBody>
            <a:bodyPr>
              <a:spAutoFit/>
            </a:bodyPr>
            <a:lstStyle/>
            <a:p>
              <a:pPr>
                <a:lnSpc>
                  <a:spcPct val="100000"/>
                </a:lnSpc>
                <a:buFontTx/>
                <a:buNone/>
              </a:pPr>
              <a:r>
                <a:rPr lang="de-DE" sz="1400" b="1" dirty="0">
                  <a:solidFill>
                    <a:srgbClr val="FF0000"/>
                  </a:solidFill>
                </a:rPr>
                <a:t>5</a:t>
              </a:r>
            </a:p>
          </p:txBody>
        </p:sp>
        <p:sp>
          <p:nvSpPr>
            <p:cNvPr id="50" name="Text Box 52"/>
            <p:cNvSpPr txBox="1">
              <a:spLocks noChangeArrowheads="1"/>
            </p:cNvSpPr>
            <p:nvPr/>
          </p:nvSpPr>
          <p:spPr bwMode="auto">
            <a:xfrm>
              <a:off x="570" y="3582"/>
              <a:ext cx="588" cy="378"/>
            </a:xfrm>
            <a:prstGeom prst="rect">
              <a:avLst/>
            </a:prstGeom>
            <a:noFill/>
            <a:ln w="9525">
              <a:noFill/>
              <a:miter lim="800000"/>
              <a:headEnd/>
              <a:tailEnd/>
            </a:ln>
          </p:spPr>
          <p:txBody>
            <a:bodyPr wrap="square">
              <a:spAutoFit/>
            </a:bodyPr>
            <a:lstStyle/>
            <a:p>
              <a:pPr>
                <a:lnSpc>
                  <a:spcPct val="100000"/>
                </a:lnSpc>
                <a:buFontTx/>
                <a:buNone/>
              </a:pPr>
              <a:r>
                <a:rPr lang="de-DE" sz="1000" dirty="0">
                  <a:solidFill>
                    <a:schemeClr val="bg1"/>
                  </a:solidFill>
                </a:rPr>
                <a:t>Reten-tion</a:t>
              </a:r>
            </a:p>
          </p:txBody>
        </p:sp>
      </p:grpSp>
      <p:sp>
        <p:nvSpPr>
          <p:cNvPr id="60" name="Text Box 53"/>
          <p:cNvSpPr txBox="1">
            <a:spLocks noChangeArrowheads="1"/>
          </p:cNvSpPr>
          <p:nvPr/>
        </p:nvSpPr>
        <p:spPr bwMode="auto">
          <a:xfrm>
            <a:off x="3442517" y="2771874"/>
            <a:ext cx="792162" cy="276999"/>
          </a:xfrm>
          <a:prstGeom prst="rect">
            <a:avLst/>
          </a:prstGeom>
          <a:noFill/>
          <a:ln w="9525">
            <a:noFill/>
            <a:miter lim="800000"/>
            <a:headEnd/>
            <a:tailEnd/>
          </a:ln>
        </p:spPr>
        <p:txBody>
          <a:bodyPr>
            <a:spAutoFit/>
          </a:bodyPr>
          <a:lstStyle/>
          <a:p>
            <a:pPr>
              <a:lnSpc>
                <a:spcPct val="100000"/>
              </a:lnSpc>
              <a:buFontTx/>
              <a:buNone/>
            </a:pPr>
            <a:r>
              <a:rPr lang="de-DE" sz="1200" dirty="0" err="1">
                <a:solidFill>
                  <a:schemeClr val="tx2"/>
                </a:solidFill>
              </a:rPr>
              <a:t>Risk</a:t>
            </a:r>
            <a:r>
              <a:rPr lang="de-DE" sz="1200" dirty="0">
                <a:solidFill>
                  <a:schemeClr val="tx2"/>
                </a:solidFill>
              </a:rPr>
              <a:t> 3</a:t>
            </a:r>
          </a:p>
        </p:txBody>
      </p:sp>
      <p:grpSp>
        <p:nvGrpSpPr>
          <p:cNvPr id="61" name="Group 54"/>
          <p:cNvGrpSpPr>
            <a:grpSpLocks noChangeAspect="1"/>
          </p:cNvGrpSpPr>
          <p:nvPr/>
        </p:nvGrpSpPr>
        <p:grpSpPr bwMode="auto">
          <a:xfrm>
            <a:off x="6368179" y="4477137"/>
            <a:ext cx="703412" cy="1927475"/>
            <a:chOff x="2402" y="2160"/>
            <a:chExt cx="662" cy="1814"/>
          </a:xfrm>
        </p:grpSpPr>
        <p:sp>
          <p:nvSpPr>
            <p:cNvPr id="62" name="Rectangle 55"/>
            <p:cNvSpPr>
              <a:spLocks noChangeArrowheads="1"/>
            </p:cNvSpPr>
            <p:nvPr/>
          </p:nvSpPr>
          <p:spPr bwMode="auto">
            <a:xfrm>
              <a:off x="2426" y="2387"/>
              <a:ext cx="454" cy="1587"/>
            </a:xfrm>
            <a:prstGeom prst="rect">
              <a:avLst/>
            </a:prstGeom>
            <a:solidFill>
              <a:schemeClr val="accent3"/>
            </a:solidFill>
            <a:ln w="9525">
              <a:noFill/>
              <a:miter lim="800000"/>
              <a:headEnd/>
              <a:tailEnd/>
            </a:ln>
          </p:spPr>
          <p:txBody>
            <a:bodyPr wrap="none" anchor="ctr"/>
            <a:lstStyle/>
            <a:p>
              <a:endParaRPr lang="de-DE"/>
            </a:p>
          </p:txBody>
        </p:sp>
        <p:sp>
          <p:nvSpPr>
            <p:cNvPr id="63" name="Text Box 56"/>
            <p:cNvSpPr txBox="1">
              <a:spLocks noChangeArrowheads="1"/>
            </p:cNvSpPr>
            <p:nvPr/>
          </p:nvSpPr>
          <p:spPr bwMode="auto">
            <a:xfrm>
              <a:off x="2402" y="2160"/>
              <a:ext cx="662" cy="261"/>
            </a:xfrm>
            <a:prstGeom prst="rect">
              <a:avLst/>
            </a:prstGeom>
            <a:noFill/>
            <a:ln w="9525">
              <a:noFill/>
              <a:miter lim="800000"/>
              <a:headEnd/>
              <a:tailEnd/>
            </a:ln>
          </p:spPr>
          <p:txBody>
            <a:bodyPr wrap="square">
              <a:spAutoFit/>
            </a:bodyPr>
            <a:lstStyle/>
            <a:p>
              <a:pPr>
                <a:lnSpc>
                  <a:spcPct val="100000"/>
                </a:lnSpc>
                <a:buFontTx/>
                <a:buNone/>
              </a:pPr>
              <a:r>
                <a:rPr lang="de-DE" sz="1200">
                  <a:solidFill>
                    <a:schemeClr val="tx2"/>
                  </a:solidFill>
                </a:rPr>
                <a:t>Loss</a:t>
              </a:r>
            </a:p>
          </p:txBody>
        </p:sp>
        <p:sp>
          <p:nvSpPr>
            <p:cNvPr id="64" name="Text Box 57"/>
            <p:cNvSpPr txBox="1">
              <a:spLocks noChangeArrowheads="1"/>
            </p:cNvSpPr>
            <p:nvPr/>
          </p:nvSpPr>
          <p:spPr bwMode="auto">
            <a:xfrm>
              <a:off x="2426" y="3113"/>
              <a:ext cx="567" cy="232"/>
            </a:xfrm>
            <a:prstGeom prst="rect">
              <a:avLst/>
            </a:prstGeom>
            <a:noFill/>
            <a:ln w="9525">
              <a:noFill/>
              <a:miter lim="800000"/>
              <a:headEnd/>
              <a:tailEnd/>
            </a:ln>
          </p:spPr>
          <p:txBody>
            <a:bodyPr wrap="square">
              <a:spAutoFit/>
            </a:bodyPr>
            <a:lstStyle/>
            <a:p>
              <a:pPr>
                <a:lnSpc>
                  <a:spcPct val="100000"/>
                </a:lnSpc>
                <a:buFontTx/>
                <a:buNone/>
              </a:pPr>
              <a:r>
                <a:rPr lang="de-DE" sz="1000" b="1" dirty="0">
                  <a:solidFill>
                    <a:schemeClr val="bg1"/>
                  </a:solidFill>
                </a:rPr>
                <a:t>3,500</a:t>
              </a:r>
            </a:p>
          </p:txBody>
        </p:sp>
      </p:grpSp>
      <p:sp>
        <p:nvSpPr>
          <p:cNvPr id="65" name="Text Box 58"/>
          <p:cNvSpPr txBox="1">
            <a:spLocks noChangeArrowheads="1"/>
          </p:cNvSpPr>
          <p:nvPr/>
        </p:nvSpPr>
        <p:spPr bwMode="auto">
          <a:xfrm>
            <a:off x="7770570" y="4274708"/>
            <a:ext cx="1008063" cy="461665"/>
          </a:xfrm>
          <a:prstGeom prst="rect">
            <a:avLst/>
          </a:prstGeom>
          <a:noFill/>
          <a:ln w="9525">
            <a:noFill/>
            <a:miter lim="800000"/>
            <a:headEnd/>
            <a:tailEnd/>
          </a:ln>
        </p:spPr>
        <p:txBody>
          <a:bodyPr>
            <a:spAutoFit/>
          </a:bodyPr>
          <a:lstStyle/>
          <a:p>
            <a:pPr>
              <a:lnSpc>
                <a:spcPct val="100000"/>
              </a:lnSpc>
              <a:buFontTx/>
              <a:buNone/>
            </a:pPr>
            <a:r>
              <a:rPr lang="de-DE" sz="1200">
                <a:solidFill>
                  <a:schemeClr val="tx2"/>
                </a:solidFill>
              </a:rPr>
              <a:t>Split </a:t>
            </a:r>
            <a:r>
              <a:rPr lang="de-DE" sz="1200" err="1">
                <a:solidFill>
                  <a:schemeClr val="tx2"/>
                </a:solidFill>
              </a:rPr>
              <a:t>of</a:t>
            </a:r>
            <a:r>
              <a:rPr lang="de-DE" sz="1200">
                <a:solidFill>
                  <a:schemeClr val="tx2"/>
                </a:solidFill>
              </a:rPr>
              <a:t> Loss:</a:t>
            </a:r>
          </a:p>
        </p:txBody>
      </p:sp>
      <p:grpSp>
        <p:nvGrpSpPr>
          <p:cNvPr id="66" name="Group 59"/>
          <p:cNvGrpSpPr>
            <a:grpSpLocks noChangeAspect="1"/>
          </p:cNvGrpSpPr>
          <p:nvPr/>
        </p:nvGrpSpPr>
        <p:grpSpPr bwMode="auto">
          <a:xfrm>
            <a:off x="7835132" y="6157497"/>
            <a:ext cx="642136" cy="260901"/>
            <a:chOff x="3334" y="3748"/>
            <a:chExt cx="603" cy="245"/>
          </a:xfrm>
        </p:grpSpPr>
        <p:sp>
          <p:nvSpPr>
            <p:cNvPr id="67" name="Rectangle 60"/>
            <p:cNvSpPr>
              <a:spLocks noChangeArrowheads="1"/>
            </p:cNvSpPr>
            <p:nvPr/>
          </p:nvSpPr>
          <p:spPr bwMode="auto">
            <a:xfrm>
              <a:off x="3334" y="3748"/>
              <a:ext cx="453" cy="226"/>
            </a:xfrm>
            <a:prstGeom prst="rect">
              <a:avLst/>
            </a:prstGeom>
            <a:solidFill>
              <a:schemeClr val="accent1"/>
            </a:solidFill>
            <a:ln w="9525">
              <a:noFill/>
              <a:miter lim="800000"/>
              <a:headEnd/>
              <a:tailEnd/>
            </a:ln>
          </p:spPr>
          <p:txBody>
            <a:bodyPr wrap="none" anchor="ctr"/>
            <a:lstStyle/>
            <a:p>
              <a:endParaRPr lang="de-DE"/>
            </a:p>
          </p:txBody>
        </p:sp>
        <p:sp>
          <p:nvSpPr>
            <p:cNvPr id="68" name="Text Box 61"/>
            <p:cNvSpPr txBox="1">
              <a:spLocks noChangeArrowheads="1"/>
            </p:cNvSpPr>
            <p:nvPr/>
          </p:nvSpPr>
          <p:spPr bwMode="auto">
            <a:xfrm>
              <a:off x="3355" y="3762"/>
              <a:ext cx="582" cy="231"/>
            </a:xfrm>
            <a:prstGeom prst="rect">
              <a:avLst/>
            </a:prstGeom>
            <a:noFill/>
            <a:ln w="9525">
              <a:noFill/>
              <a:miter lim="800000"/>
              <a:headEnd/>
              <a:tailEnd/>
            </a:ln>
          </p:spPr>
          <p:txBody>
            <a:bodyPr wrap="square">
              <a:spAutoFit/>
            </a:bodyPr>
            <a:lstStyle/>
            <a:p>
              <a:pPr>
                <a:lnSpc>
                  <a:spcPct val="100000"/>
                </a:lnSpc>
                <a:buFontTx/>
                <a:buNone/>
              </a:pPr>
              <a:r>
                <a:rPr lang="de-DE" sz="1000" b="1" dirty="0"/>
                <a:t>500</a:t>
              </a:r>
            </a:p>
          </p:txBody>
        </p:sp>
      </p:grpSp>
      <p:grpSp>
        <p:nvGrpSpPr>
          <p:cNvPr id="69" name="Group 62"/>
          <p:cNvGrpSpPr>
            <a:grpSpLocks noChangeAspect="1"/>
          </p:cNvGrpSpPr>
          <p:nvPr/>
        </p:nvGrpSpPr>
        <p:grpSpPr bwMode="auto">
          <a:xfrm>
            <a:off x="7831384" y="4710480"/>
            <a:ext cx="667693" cy="245992"/>
            <a:chOff x="3334" y="2387"/>
            <a:chExt cx="627" cy="231"/>
          </a:xfrm>
        </p:grpSpPr>
        <p:sp>
          <p:nvSpPr>
            <p:cNvPr id="70" name="Rectangle 63"/>
            <p:cNvSpPr>
              <a:spLocks noChangeArrowheads="1"/>
            </p:cNvSpPr>
            <p:nvPr/>
          </p:nvSpPr>
          <p:spPr bwMode="auto">
            <a:xfrm>
              <a:off x="3334" y="2387"/>
              <a:ext cx="453" cy="226"/>
            </a:xfrm>
            <a:prstGeom prst="rect">
              <a:avLst/>
            </a:prstGeom>
            <a:solidFill>
              <a:schemeClr val="accent6"/>
            </a:solidFill>
            <a:ln w="9525">
              <a:noFill/>
              <a:miter lim="800000"/>
              <a:headEnd/>
              <a:tailEnd/>
            </a:ln>
          </p:spPr>
          <p:txBody>
            <a:bodyPr wrap="none" anchor="ctr"/>
            <a:lstStyle/>
            <a:p>
              <a:endParaRPr lang="de-DE"/>
            </a:p>
          </p:txBody>
        </p:sp>
        <p:sp>
          <p:nvSpPr>
            <p:cNvPr id="71" name="Text Box 64"/>
            <p:cNvSpPr txBox="1">
              <a:spLocks noChangeArrowheads="1"/>
            </p:cNvSpPr>
            <p:nvPr/>
          </p:nvSpPr>
          <p:spPr bwMode="auto">
            <a:xfrm>
              <a:off x="3379" y="2387"/>
              <a:ext cx="582" cy="231"/>
            </a:xfrm>
            <a:prstGeom prst="rect">
              <a:avLst/>
            </a:prstGeom>
            <a:noFill/>
            <a:ln w="9525">
              <a:noFill/>
              <a:miter lim="800000"/>
              <a:headEnd/>
              <a:tailEnd/>
            </a:ln>
          </p:spPr>
          <p:txBody>
            <a:bodyPr wrap="square">
              <a:spAutoFit/>
            </a:bodyPr>
            <a:lstStyle/>
            <a:p>
              <a:pPr>
                <a:lnSpc>
                  <a:spcPct val="100000"/>
                </a:lnSpc>
                <a:buFontTx/>
                <a:buNone/>
              </a:pPr>
              <a:r>
                <a:rPr lang="de-DE" sz="1000" b="1">
                  <a:solidFill>
                    <a:schemeClr val="bg1"/>
                  </a:solidFill>
                </a:rPr>
                <a:t>500</a:t>
              </a:r>
            </a:p>
          </p:txBody>
        </p:sp>
      </p:grpSp>
      <p:grpSp>
        <p:nvGrpSpPr>
          <p:cNvPr id="72" name="Group 65"/>
          <p:cNvGrpSpPr>
            <a:grpSpLocks noChangeAspect="1"/>
          </p:cNvGrpSpPr>
          <p:nvPr/>
        </p:nvGrpSpPr>
        <p:grpSpPr bwMode="auto">
          <a:xfrm>
            <a:off x="7809462" y="4949867"/>
            <a:ext cx="684447" cy="1207450"/>
            <a:chOff x="3360" y="3227"/>
            <a:chExt cx="708" cy="1249"/>
          </a:xfrm>
        </p:grpSpPr>
        <p:sp>
          <p:nvSpPr>
            <p:cNvPr id="73" name="Rectangle 66"/>
            <p:cNvSpPr>
              <a:spLocks noChangeAspect="1" noChangeArrowheads="1"/>
            </p:cNvSpPr>
            <p:nvPr/>
          </p:nvSpPr>
          <p:spPr bwMode="auto">
            <a:xfrm>
              <a:off x="3383" y="3227"/>
              <a:ext cx="499" cy="1249"/>
            </a:xfrm>
            <a:prstGeom prst="rect">
              <a:avLst/>
            </a:prstGeom>
            <a:solidFill>
              <a:schemeClr val="bg2"/>
            </a:solidFill>
            <a:ln w="9525">
              <a:noFill/>
              <a:miter lim="800000"/>
              <a:headEnd/>
              <a:tailEnd/>
            </a:ln>
          </p:spPr>
          <p:txBody>
            <a:bodyPr wrap="none" anchor="ctr"/>
            <a:lstStyle/>
            <a:p>
              <a:endParaRPr lang="de-DE"/>
            </a:p>
          </p:txBody>
        </p:sp>
        <p:sp>
          <p:nvSpPr>
            <p:cNvPr id="74" name="Text Box 67"/>
            <p:cNvSpPr txBox="1">
              <a:spLocks noChangeArrowheads="1"/>
            </p:cNvSpPr>
            <p:nvPr/>
          </p:nvSpPr>
          <p:spPr bwMode="auto">
            <a:xfrm>
              <a:off x="3360" y="3768"/>
              <a:ext cx="708" cy="255"/>
            </a:xfrm>
            <a:prstGeom prst="rect">
              <a:avLst/>
            </a:prstGeom>
            <a:noFill/>
            <a:ln w="9525">
              <a:noFill/>
              <a:miter lim="800000"/>
              <a:headEnd/>
              <a:tailEnd/>
            </a:ln>
          </p:spPr>
          <p:txBody>
            <a:bodyPr wrap="square">
              <a:spAutoFit/>
            </a:bodyPr>
            <a:lstStyle/>
            <a:p>
              <a:pPr>
                <a:lnSpc>
                  <a:spcPct val="100000"/>
                </a:lnSpc>
                <a:buFontTx/>
                <a:buNone/>
              </a:pPr>
              <a:r>
                <a:rPr lang="de-DE" sz="1000" b="1" dirty="0"/>
                <a:t>2,500</a:t>
              </a:r>
            </a:p>
          </p:txBody>
        </p:sp>
      </p:grpSp>
      <p:sp>
        <p:nvSpPr>
          <p:cNvPr id="75" name="Line 68"/>
          <p:cNvSpPr>
            <a:spLocks noChangeShapeType="1"/>
          </p:cNvSpPr>
          <p:nvPr/>
        </p:nvSpPr>
        <p:spPr bwMode="auto">
          <a:xfrm>
            <a:off x="5480016" y="6170076"/>
            <a:ext cx="2355112" cy="11744"/>
          </a:xfrm>
          <a:prstGeom prst="line">
            <a:avLst/>
          </a:prstGeom>
          <a:noFill/>
          <a:ln w="9525">
            <a:solidFill>
              <a:schemeClr val="tx2"/>
            </a:solidFill>
            <a:round/>
            <a:headEnd type="none" w="med" len="med"/>
            <a:tailEnd type="arrow" w="med" len="med"/>
          </a:ln>
        </p:spPr>
        <p:txBody>
          <a:bodyPr/>
          <a:lstStyle/>
          <a:p>
            <a:endParaRPr lang="de-DE"/>
          </a:p>
        </p:txBody>
      </p:sp>
      <p:sp>
        <p:nvSpPr>
          <p:cNvPr id="76" name="Line 69"/>
          <p:cNvSpPr>
            <a:spLocks noChangeShapeType="1"/>
          </p:cNvSpPr>
          <p:nvPr/>
        </p:nvSpPr>
        <p:spPr bwMode="auto">
          <a:xfrm>
            <a:off x="5484073" y="3986778"/>
            <a:ext cx="2351055" cy="1115542"/>
          </a:xfrm>
          <a:prstGeom prst="line">
            <a:avLst/>
          </a:prstGeom>
          <a:noFill/>
          <a:ln w="9525">
            <a:solidFill>
              <a:schemeClr val="tx2"/>
            </a:solidFill>
            <a:round/>
            <a:headEnd type="none" w="med" len="med"/>
            <a:tailEnd type="triangle" w="med" len="med"/>
          </a:ln>
        </p:spPr>
        <p:txBody>
          <a:bodyPr/>
          <a:lstStyle/>
          <a:p>
            <a:endParaRPr lang="de-DE"/>
          </a:p>
        </p:txBody>
      </p:sp>
      <p:sp>
        <p:nvSpPr>
          <p:cNvPr id="77" name="Line 70"/>
          <p:cNvSpPr>
            <a:spLocks noChangeShapeType="1"/>
          </p:cNvSpPr>
          <p:nvPr/>
        </p:nvSpPr>
        <p:spPr bwMode="auto">
          <a:xfrm>
            <a:off x="5480016" y="3264714"/>
            <a:ext cx="2351055" cy="1540057"/>
          </a:xfrm>
          <a:prstGeom prst="line">
            <a:avLst/>
          </a:prstGeom>
          <a:noFill/>
          <a:ln w="9525">
            <a:solidFill>
              <a:schemeClr val="tx2"/>
            </a:solidFill>
            <a:round/>
            <a:headEnd type="none" w="med" len="med"/>
            <a:tailEnd type="triangle" w="med" len="med"/>
          </a:ln>
        </p:spPr>
        <p:txBody>
          <a:bodyPr/>
          <a:lstStyle/>
          <a:p>
            <a:endParaRPr lang="de-DE"/>
          </a:p>
        </p:txBody>
      </p:sp>
      <p:grpSp>
        <p:nvGrpSpPr>
          <p:cNvPr id="78" name="Group 71"/>
          <p:cNvGrpSpPr>
            <a:grpSpLocks/>
          </p:cNvGrpSpPr>
          <p:nvPr/>
        </p:nvGrpSpPr>
        <p:grpSpPr bwMode="auto">
          <a:xfrm>
            <a:off x="5452854" y="3335386"/>
            <a:ext cx="940826" cy="2695934"/>
            <a:chOff x="1732" y="1400"/>
            <a:chExt cx="694" cy="2341"/>
          </a:xfrm>
        </p:grpSpPr>
        <p:sp>
          <p:nvSpPr>
            <p:cNvPr id="79" name="Line 72"/>
            <p:cNvSpPr>
              <a:spLocks noChangeShapeType="1"/>
            </p:cNvSpPr>
            <p:nvPr/>
          </p:nvSpPr>
          <p:spPr bwMode="auto">
            <a:xfrm flipH="1">
              <a:off x="1752" y="3203"/>
              <a:ext cx="674" cy="538"/>
            </a:xfrm>
            <a:prstGeom prst="line">
              <a:avLst/>
            </a:prstGeom>
            <a:noFill/>
            <a:ln w="9525">
              <a:solidFill>
                <a:schemeClr val="tx2"/>
              </a:solidFill>
              <a:round/>
              <a:headEnd type="none" w="med" len="med"/>
              <a:tailEnd type="triangle" w="med" len="med"/>
            </a:ln>
          </p:spPr>
          <p:txBody>
            <a:bodyPr/>
            <a:lstStyle/>
            <a:p>
              <a:endParaRPr lang="de-DE"/>
            </a:p>
          </p:txBody>
        </p:sp>
        <p:sp>
          <p:nvSpPr>
            <p:cNvPr id="80" name="Line 73"/>
            <p:cNvSpPr>
              <a:spLocks noChangeShapeType="1"/>
            </p:cNvSpPr>
            <p:nvPr/>
          </p:nvSpPr>
          <p:spPr bwMode="auto">
            <a:xfrm flipH="1" flipV="1">
              <a:off x="1743" y="2044"/>
              <a:ext cx="683" cy="1158"/>
            </a:xfrm>
            <a:prstGeom prst="line">
              <a:avLst/>
            </a:prstGeom>
            <a:noFill/>
            <a:ln w="9525">
              <a:solidFill>
                <a:schemeClr val="tx2"/>
              </a:solidFill>
              <a:round/>
              <a:headEnd type="none" w="med" len="med"/>
              <a:tailEnd type="triangle" w="med" len="med"/>
            </a:ln>
          </p:spPr>
          <p:txBody>
            <a:bodyPr/>
            <a:lstStyle/>
            <a:p>
              <a:endParaRPr lang="de-DE"/>
            </a:p>
          </p:txBody>
        </p:sp>
        <p:sp>
          <p:nvSpPr>
            <p:cNvPr id="81" name="Line 74"/>
            <p:cNvSpPr>
              <a:spLocks noChangeShapeType="1"/>
            </p:cNvSpPr>
            <p:nvPr/>
          </p:nvSpPr>
          <p:spPr bwMode="auto">
            <a:xfrm flipH="1" flipV="1">
              <a:off x="1732" y="1400"/>
              <a:ext cx="694" cy="1802"/>
            </a:xfrm>
            <a:prstGeom prst="line">
              <a:avLst/>
            </a:prstGeom>
            <a:noFill/>
            <a:ln w="9525">
              <a:solidFill>
                <a:schemeClr val="tx2"/>
              </a:solidFill>
              <a:round/>
              <a:headEnd type="none" w="med" len="med"/>
              <a:tailEnd type="triangle" w="med" len="med"/>
            </a:ln>
          </p:spPr>
          <p:txBody>
            <a:bodyPr/>
            <a:lstStyle/>
            <a:p>
              <a:endParaRPr lang="de-DE"/>
            </a:p>
          </p:txBody>
        </p:sp>
      </p:grpSp>
      <p:sp>
        <p:nvSpPr>
          <p:cNvPr id="82" name="Rectangle 76" descr="75%"/>
          <p:cNvSpPr>
            <a:spLocks noChangeArrowheads="1"/>
          </p:cNvSpPr>
          <p:nvPr/>
        </p:nvSpPr>
        <p:spPr bwMode="auto">
          <a:xfrm>
            <a:off x="3508733" y="3033371"/>
            <a:ext cx="482400" cy="482400"/>
          </a:xfrm>
          <a:prstGeom prst="rect">
            <a:avLst/>
          </a:prstGeom>
          <a:solidFill>
            <a:schemeClr val="accent2">
              <a:lumMod val="75000"/>
            </a:schemeClr>
          </a:solidFill>
          <a:ln w="9525">
            <a:noFill/>
            <a:miter lim="800000"/>
            <a:headEnd/>
            <a:tailEnd/>
          </a:ln>
        </p:spPr>
        <p:txBody>
          <a:bodyPr wrap="none" anchor="ctr"/>
          <a:lstStyle/>
          <a:p>
            <a:endParaRPr lang="de-DE"/>
          </a:p>
        </p:txBody>
      </p:sp>
      <p:grpSp>
        <p:nvGrpSpPr>
          <p:cNvPr id="5" name="Group 4">
            <a:extLst>
              <a:ext uri="{FF2B5EF4-FFF2-40B4-BE49-F238E27FC236}">
                <a16:creationId xmlns:a16="http://schemas.microsoft.com/office/drawing/2014/main" id="{57635E24-D6B2-4F06-8A04-30213A2D4151}"/>
              </a:ext>
            </a:extLst>
          </p:cNvPr>
          <p:cNvGrpSpPr/>
          <p:nvPr/>
        </p:nvGrpSpPr>
        <p:grpSpPr>
          <a:xfrm>
            <a:off x="3946184" y="3569261"/>
            <a:ext cx="950062" cy="2353196"/>
            <a:chOff x="2336365" y="3513706"/>
            <a:chExt cx="950062" cy="2353196"/>
          </a:xfrm>
        </p:grpSpPr>
        <p:sp>
          <p:nvSpPr>
            <p:cNvPr id="84" name="AutoShape 54">
              <a:extLst>
                <a:ext uri="{FF2B5EF4-FFF2-40B4-BE49-F238E27FC236}">
                  <a16:creationId xmlns:a16="http://schemas.microsoft.com/office/drawing/2014/main" id="{6B54E60F-E46E-4FD4-A59C-00D673A2B110}"/>
                </a:ext>
              </a:extLst>
            </p:cNvPr>
            <p:cNvSpPr>
              <a:spLocks/>
            </p:cNvSpPr>
            <p:nvPr/>
          </p:nvSpPr>
          <p:spPr bwMode="auto">
            <a:xfrm>
              <a:off x="3104026" y="3513706"/>
              <a:ext cx="182401" cy="2353196"/>
            </a:xfrm>
            <a:prstGeom prst="leftBrace">
              <a:avLst>
                <a:gd name="adj1" fmla="val 133395"/>
                <a:gd name="adj2" fmla="val 44333"/>
              </a:avLst>
            </a:prstGeom>
            <a:noFill/>
            <a:ln w="9525">
              <a:solidFill>
                <a:schemeClr val="tx2"/>
              </a:solidFill>
              <a:round/>
              <a:headEnd/>
              <a:tailEnd/>
            </a:ln>
          </p:spPr>
          <p:txBody>
            <a:bodyPr wrap="none" anchor="ctr"/>
            <a:lstStyle/>
            <a:p>
              <a:endParaRPr lang="de-DE" sz="1400">
                <a:solidFill>
                  <a:schemeClr val="tx2"/>
                </a:solidFill>
              </a:endParaRPr>
            </a:p>
          </p:txBody>
        </p:sp>
        <p:sp>
          <p:nvSpPr>
            <p:cNvPr id="85" name="Text Box 55">
              <a:extLst>
                <a:ext uri="{FF2B5EF4-FFF2-40B4-BE49-F238E27FC236}">
                  <a16:creationId xmlns:a16="http://schemas.microsoft.com/office/drawing/2014/main" id="{5DF4ECC2-7C75-4BC6-9705-7DCE19C92509}"/>
                </a:ext>
              </a:extLst>
            </p:cNvPr>
            <p:cNvSpPr txBox="1">
              <a:spLocks noChangeArrowheads="1"/>
            </p:cNvSpPr>
            <p:nvPr/>
          </p:nvSpPr>
          <p:spPr bwMode="auto">
            <a:xfrm>
              <a:off x="2336365" y="4428717"/>
              <a:ext cx="836301" cy="523173"/>
            </a:xfrm>
            <a:prstGeom prst="rect">
              <a:avLst/>
            </a:prstGeom>
            <a:noFill/>
            <a:ln w="9525">
              <a:noFill/>
              <a:miter lim="800000"/>
              <a:headEnd/>
              <a:tailEnd/>
            </a:ln>
          </p:spPr>
          <p:txBody>
            <a:bodyPr>
              <a:spAutoFit/>
            </a:bodyPr>
            <a:lstStyle/>
            <a:p>
              <a:pPr>
                <a:lnSpc>
                  <a:spcPct val="100000"/>
                </a:lnSpc>
                <a:buFontTx/>
                <a:buNone/>
              </a:pPr>
              <a:r>
                <a:rPr lang="de-DE" sz="1400" dirty="0">
                  <a:solidFill>
                    <a:schemeClr val="tx2"/>
                  </a:solidFill>
                </a:rPr>
                <a:t>TREATY</a:t>
              </a:r>
            </a:p>
          </p:txBody>
        </p:sp>
      </p:grpSp>
      <p:sp>
        <p:nvSpPr>
          <p:cNvPr id="86" name="Text Box 57">
            <a:extLst>
              <a:ext uri="{FF2B5EF4-FFF2-40B4-BE49-F238E27FC236}">
                <a16:creationId xmlns:a16="http://schemas.microsoft.com/office/drawing/2014/main" id="{88D09EA6-E690-4CDC-9B35-318FD6850C4A}"/>
              </a:ext>
            </a:extLst>
          </p:cNvPr>
          <p:cNvSpPr txBox="1">
            <a:spLocks noChangeArrowheads="1"/>
          </p:cNvSpPr>
          <p:nvPr/>
        </p:nvSpPr>
        <p:spPr bwMode="auto">
          <a:xfrm>
            <a:off x="2440191" y="6023091"/>
            <a:ext cx="1116013" cy="307777"/>
          </a:xfrm>
          <a:prstGeom prst="rect">
            <a:avLst/>
          </a:prstGeom>
          <a:noFill/>
          <a:ln w="9525">
            <a:noFill/>
            <a:miter lim="800000"/>
            <a:headEnd/>
            <a:tailEnd/>
          </a:ln>
        </p:spPr>
        <p:txBody>
          <a:bodyPr>
            <a:spAutoFit/>
          </a:bodyPr>
          <a:lstStyle/>
          <a:p>
            <a:pPr>
              <a:lnSpc>
                <a:spcPct val="100000"/>
              </a:lnSpc>
              <a:buFontTx/>
              <a:buNone/>
            </a:pPr>
            <a:r>
              <a:rPr lang="de-DE" sz="1400" b="1" dirty="0">
                <a:solidFill>
                  <a:schemeClr val="tx2"/>
                </a:solidFill>
              </a:rPr>
              <a:t>Cedent</a:t>
            </a:r>
          </a:p>
        </p:txBody>
      </p:sp>
      <p:sp>
        <p:nvSpPr>
          <p:cNvPr id="3" name="TextBox 2">
            <a:extLst>
              <a:ext uri="{FF2B5EF4-FFF2-40B4-BE49-F238E27FC236}">
                <a16:creationId xmlns:a16="http://schemas.microsoft.com/office/drawing/2014/main" id="{71C5F289-B61C-49E1-8838-5903E7DE280E}"/>
              </a:ext>
            </a:extLst>
          </p:cNvPr>
          <p:cNvSpPr txBox="1"/>
          <p:nvPr/>
        </p:nvSpPr>
        <p:spPr>
          <a:xfrm>
            <a:off x="5578124" y="3031535"/>
            <a:ext cx="1327155" cy="307777"/>
          </a:xfrm>
          <a:prstGeom prst="rect">
            <a:avLst/>
          </a:prstGeom>
          <a:noFill/>
        </p:spPr>
        <p:txBody>
          <a:bodyPr wrap="square" rtlCol="0">
            <a:spAutoFit/>
          </a:bodyPr>
          <a:lstStyle/>
          <a:p>
            <a:r>
              <a:rPr lang="en-US" sz="1400" dirty="0"/>
              <a:t>FACULTATIVE</a:t>
            </a:r>
            <a:endParaRPr lang="en-IN" sz="1400" dirty="0"/>
          </a:p>
        </p:txBody>
      </p:sp>
    </p:spTree>
    <p:extLst>
      <p:ext uri="{BB962C8B-B14F-4D97-AF65-F5344CB8AC3E}">
        <p14:creationId xmlns:p14="http://schemas.microsoft.com/office/powerpoint/2010/main" val="142304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5" presetClass="path" presetSubtype="0" accel="50000" decel="50000" fill="hold" nodeType="clickEffect">
                                  <p:stCondLst>
                                    <p:cond delay="0"/>
                                  </p:stCondLst>
                                  <p:childTnLst>
                                    <p:animMotion origin="layout" path="M -1.47174E-6 -2.59259E-6 L -0.11487 0.00093 " pathEditMode="relative" rAng="0" ptsTypes="AA">
                                      <p:cBhvr>
                                        <p:cTn id="17" dur="1000" fill="hold"/>
                                        <p:tgtEl>
                                          <p:spTgt spid="19"/>
                                        </p:tgtEl>
                                        <p:attrNameLst>
                                          <p:attrName>ppt_x</p:attrName>
                                          <p:attrName>ppt_y</p:attrName>
                                        </p:attrNameLst>
                                      </p:cBhvr>
                                      <p:rCtr x="-5744" y="46"/>
                                    </p:animMotion>
                                  </p:childTnLst>
                                </p:cTn>
                              </p:par>
                            </p:childTnLst>
                          </p:cTn>
                        </p:par>
                        <p:par>
                          <p:cTn id="18" fill="hold">
                            <p:stCondLst>
                              <p:cond delay="1000"/>
                            </p:stCondLst>
                            <p:childTnLst>
                              <p:par>
                                <p:cTn id="19" presetID="22" presetClass="entr" presetSubtype="4" fill="hold" grpId="0" nodeType="afterEffect">
                                  <p:stCondLst>
                                    <p:cond delay="700"/>
                                  </p:stCondLst>
                                  <p:childTnLst>
                                    <p:set>
                                      <p:cBhvr>
                                        <p:cTn id="20" dur="1" fill="hold">
                                          <p:stCondLst>
                                            <p:cond delay="0"/>
                                          </p:stCondLst>
                                        </p:cTn>
                                        <p:tgtEl>
                                          <p:spTgt spid="82"/>
                                        </p:tgtEl>
                                        <p:attrNameLst>
                                          <p:attrName>style.visibility</p:attrName>
                                        </p:attrNameLst>
                                      </p:cBhvr>
                                      <p:to>
                                        <p:strVal val="visible"/>
                                      </p:to>
                                    </p:set>
                                    <p:animEffect transition="in" filter="wipe(down)">
                                      <p:cBhvr>
                                        <p:cTn id="21" dur="500"/>
                                        <p:tgtEl>
                                          <p:spTgt spid="82"/>
                                        </p:tgtEl>
                                      </p:cBhvr>
                                    </p:animEffect>
                                  </p:childTnLst>
                                </p:cTn>
                              </p:par>
                              <p:par>
                                <p:cTn id="22" presetID="1" presetClass="entr" presetSubtype="0" fill="hold" nodeType="withEffect">
                                  <p:stCondLst>
                                    <p:cond delay="70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nodeType="withEffect">
                                  <p:stCondLst>
                                    <p:cond delay="7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200"/>
                            </p:stCondLst>
                            <p:childTnLst>
                              <p:par>
                                <p:cTn id="27" presetID="63" presetClass="path" presetSubtype="0" accel="50000" decel="50000" fill="hold" nodeType="afterEffect">
                                  <p:stCondLst>
                                    <p:cond delay="0"/>
                                  </p:stCondLst>
                                  <p:childTnLst>
                                    <p:animMotion origin="layout" path="M 3.44361E-6 3.7037E-6 L 0.11917 -0.00093 " pathEditMode="relative" rAng="0" ptsTypes="AA">
                                      <p:cBhvr>
                                        <p:cTn id="28" dur="2000" fill="hold"/>
                                        <p:tgtEl>
                                          <p:spTgt spid="16"/>
                                        </p:tgtEl>
                                        <p:attrNameLst>
                                          <p:attrName>ppt_x</p:attrName>
                                          <p:attrName>ppt_y</p:attrName>
                                        </p:attrNameLst>
                                      </p:cBhvr>
                                      <p:rCtr x="5952" y="-46"/>
                                    </p:animMotion>
                                  </p:childTnLst>
                                </p:cTn>
                              </p:par>
                              <p:par>
                                <p:cTn id="29" presetID="63" presetClass="path" presetSubtype="0" accel="50000" decel="50000" fill="hold" nodeType="withEffect">
                                  <p:stCondLst>
                                    <p:cond delay="0"/>
                                  </p:stCondLst>
                                  <p:childTnLst>
                                    <p:animMotion origin="layout" path="M -0.0013 -0.00301 L 0.11852 -0.00278 " pathEditMode="relative" rAng="0" ptsTypes="AA">
                                      <p:cBhvr>
                                        <p:cTn id="30" dur="2000" fill="hold"/>
                                        <p:tgtEl>
                                          <p:spTgt spid="9"/>
                                        </p:tgtEl>
                                        <p:attrNameLst>
                                          <p:attrName>ppt_x</p:attrName>
                                          <p:attrName>ppt_y</p:attrName>
                                        </p:attrNameLst>
                                      </p:cBhvr>
                                      <p:rCtr x="5991" y="0"/>
                                    </p:animMotion>
                                  </p:childTnLst>
                                </p:cTn>
                              </p:par>
                              <p:par>
                                <p:cTn id="31" presetID="10" presetClass="exit" presetSubtype="0" fill="hold" grpId="1" nodeType="withEffect">
                                  <p:stCondLst>
                                    <p:cond delay="0"/>
                                  </p:stCondLst>
                                  <p:childTnLst>
                                    <p:animEffect transition="out" filter="fade">
                                      <p:cBhvr>
                                        <p:cTn id="32" dur="500"/>
                                        <p:tgtEl>
                                          <p:spTgt spid="82"/>
                                        </p:tgtEl>
                                      </p:cBhvr>
                                    </p:animEffect>
                                    <p:set>
                                      <p:cBhvr>
                                        <p:cTn id="33" dur="1" fill="hold">
                                          <p:stCondLst>
                                            <p:cond delay="499"/>
                                          </p:stCondLst>
                                        </p:cTn>
                                        <p:tgtEl>
                                          <p:spTgt spid="82"/>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 presetClass="entr" presetSubtype="0" fill="hold" grpId="1" nodeType="withEffect">
                                  <p:stCondLst>
                                    <p:cond delay="0"/>
                                  </p:stCondLst>
                                  <p:childTnLst>
                                    <p:set>
                                      <p:cBhvr>
                                        <p:cTn id="37" dur="1" fill="hold">
                                          <p:stCondLst>
                                            <p:cond delay="0"/>
                                          </p:stCondLst>
                                        </p:cTn>
                                        <p:tgtEl>
                                          <p:spTgt spid="60"/>
                                        </p:tgtEl>
                                        <p:attrNameLst>
                                          <p:attrName>style.visibility</p:attrName>
                                        </p:attrNameLst>
                                      </p:cBhvr>
                                      <p:to>
                                        <p:strVal val="visible"/>
                                      </p:to>
                                    </p:set>
                                  </p:childTnLst>
                                </p:cTn>
                              </p:par>
                              <p:par>
                                <p:cTn id="38" presetID="63" presetClass="path" presetSubtype="0" accel="50000" decel="50000" fill="hold" grpId="0" nodeType="withEffect">
                                  <p:stCondLst>
                                    <p:cond delay="0"/>
                                  </p:stCondLst>
                                  <p:childTnLst>
                                    <p:animMotion origin="layout" path="M 4.23808E-6 4.44444E-6 L 0.12008 4.44444E-6 " pathEditMode="relative" rAng="0" ptsTypes="AA">
                                      <p:cBhvr>
                                        <p:cTn id="39" dur="2000" fill="hold"/>
                                        <p:tgtEl>
                                          <p:spTgt spid="60"/>
                                        </p:tgtEl>
                                        <p:attrNameLst>
                                          <p:attrName>ppt_x</p:attrName>
                                          <p:attrName>ppt_y</p:attrName>
                                        </p:attrNameLst>
                                      </p:cBhvr>
                                      <p:rCtr x="6004" y="0"/>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right)">
                                      <p:cBhvr>
                                        <p:cTn id="54" dur="500"/>
                                        <p:tgtEl>
                                          <p:spTgt spid="7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0" presetClass="exit" presetSubtype="0" fill="hold" nodeType="withEffect">
                                  <p:stCondLst>
                                    <p:cond delay="0"/>
                                  </p:stCondLst>
                                  <p:childTnLst>
                                    <p:animEffect transition="out" filter="fade">
                                      <p:cBhvr>
                                        <p:cTn id="60" dur="2000"/>
                                        <p:tgtEl>
                                          <p:spTgt spid="78"/>
                                        </p:tgtEl>
                                      </p:cBhvr>
                                    </p:animEffect>
                                    <p:set>
                                      <p:cBhvr>
                                        <p:cTn id="61" dur="1" fill="hold">
                                          <p:stCondLst>
                                            <p:cond delay="1999"/>
                                          </p:stCondLst>
                                        </p:cTn>
                                        <p:tgtEl>
                                          <p:spTgt spid="7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left)">
                                      <p:cBhvr>
                                        <p:cTn id="66" dur="500"/>
                                        <p:tgtEl>
                                          <p:spTgt spid="75"/>
                                        </p:tgtEl>
                                      </p:cBhvr>
                                    </p:animEffect>
                                  </p:childTnLst>
                                </p:cTn>
                              </p:par>
                            </p:childTnLst>
                          </p:cTn>
                        </p:par>
                        <p:par>
                          <p:cTn id="67" fill="hold">
                            <p:stCondLst>
                              <p:cond delay="500"/>
                            </p:stCondLst>
                            <p:childTnLst>
                              <p:par>
                                <p:cTn id="68" presetID="1" presetClass="entr" presetSubtype="0" fill="hold" nodeType="afterEffect">
                                  <p:stCondLst>
                                    <p:cond delay="0"/>
                                  </p:stCondLst>
                                  <p:childTnLst>
                                    <p:set>
                                      <p:cBhvr>
                                        <p:cTn id="69" dur="1" fill="hold">
                                          <p:stCondLst>
                                            <p:cond delay="0"/>
                                          </p:stCondLst>
                                        </p:cTn>
                                        <p:tgtEl>
                                          <p:spTgt spid="6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left)">
                                      <p:cBhvr>
                                        <p:cTn id="74" dur="500"/>
                                        <p:tgtEl>
                                          <p:spTgt spid="76"/>
                                        </p:tgtEl>
                                      </p:cBhvr>
                                    </p:animEffect>
                                  </p:childTnLst>
                                </p:cTn>
                              </p:par>
                            </p:childTnLst>
                          </p:cTn>
                        </p:par>
                        <p:par>
                          <p:cTn id="75" fill="hold">
                            <p:stCondLst>
                              <p:cond delay="500"/>
                            </p:stCondLst>
                            <p:childTnLst>
                              <p:par>
                                <p:cTn id="76" presetID="1" presetClass="entr" presetSubtype="0" fill="hold" nodeType="afterEffect">
                                  <p:stCondLst>
                                    <p:cond delay="0"/>
                                  </p:stCondLst>
                                  <p:childTnLst>
                                    <p:set>
                                      <p:cBhvr>
                                        <p:cTn id="77" dur="1" fill="hold">
                                          <p:stCondLst>
                                            <p:cond delay="0"/>
                                          </p:stCondLst>
                                        </p:cTn>
                                        <p:tgtEl>
                                          <p:spTgt spid="7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500"/>
                            </p:stCondLst>
                            <p:childTnLst>
                              <p:par>
                                <p:cTn id="84" presetID="1" presetClass="entr" presetSubtype="0" fill="hold" nodeType="afterEffect">
                                  <p:stCondLst>
                                    <p:cond delay="0"/>
                                  </p:stCondLst>
                                  <p:childTnLst>
                                    <p:set>
                                      <p:cBhvr>
                                        <p:cTn id="85"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60" grpId="0"/>
      <p:bldP spid="60" grpId="1"/>
      <p:bldP spid="65" grpId="0"/>
      <p:bldP spid="75" grpId="0" animBg="1"/>
      <p:bldP spid="76" grpId="0" animBg="1"/>
      <p:bldP spid="77" grpId="0" animBg="1"/>
      <p:bldP spid="82" grpId="0" animBg="1"/>
      <p:bldP spid="8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846263" y="1994400"/>
            <a:ext cx="8424863" cy="428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5"/>
          <p:cNvSpPr>
            <a:spLocks noChangeArrowheads="1"/>
          </p:cNvSpPr>
          <p:nvPr/>
        </p:nvSpPr>
        <p:spPr bwMode="auto">
          <a:xfrm>
            <a:off x="3055825" y="2566822"/>
            <a:ext cx="6997812" cy="2328859"/>
          </a:xfrm>
          <a:prstGeom prst="rect">
            <a:avLst/>
          </a:prstGeom>
          <a:solidFill>
            <a:schemeClr val="accent4">
              <a:lumMod val="40000"/>
              <a:lumOff val="60000"/>
            </a:schemeClr>
          </a:solidFill>
          <a:ln w="12700">
            <a:noFill/>
            <a:miter lim="800000"/>
            <a:headEnd/>
            <a:tailEnd/>
          </a:ln>
        </p:spPr>
        <p:txBody>
          <a:bodyPr wrap="none" anchor="ctr"/>
          <a:lstStyle/>
          <a:p>
            <a:endParaRPr lang="de-DE"/>
          </a:p>
        </p:txBody>
      </p:sp>
      <p:graphicFrame>
        <p:nvGraphicFramePr>
          <p:cNvPr id="10" name="Diagrammplatzhalter 8"/>
          <p:cNvGraphicFramePr>
            <a:graphicFrameLocks/>
          </p:cNvGraphicFramePr>
          <p:nvPr>
            <p:extLst>
              <p:ext uri="{D42A27DB-BD31-4B8C-83A1-F6EECF244321}">
                <p14:modId xmlns:p14="http://schemas.microsoft.com/office/powerpoint/2010/main" val="1810018833"/>
              </p:ext>
            </p:extLst>
          </p:nvPr>
        </p:nvGraphicFramePr>
        <p:xfrm>
          <a:off x="1845941" y="1916833"/>
          <a:ext cx="8424863" cy="42846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5"/>
          <p:cNvSpPr txBox="1">
            <a:spLocks noChangeArrowheads="1"/>
          </p:cNvSpPr>
          <p:nvPr/>
        </p:nvSpPr>
        <p:spPr bwMode="auto">
          <a:xfrm rot="16200000">
            <a:off x="1116550" y="3538933"/>
            <a:ext cx="1930337" cy="338554"/>
          </a:xfrm>
          <a:prstGeom prst="rect">
            <a:avLst/>
          </a:prstGeom>
          <a:noFill/>
          <a:ln w="12700">
            <a:noFill/>
            <a:miter lim="800000"/>
            <a:headEnd/>
            <a:tailEnd/>
          </a:ln>
        </p:spPr>
        <p:txBody>
          <a:bodyPr wrap="none">
            <a:spAutoFit/>
          </a:bodyPr>
          <a:lstStyle/>
          <a:p>
            <a:pPr eaLnBrk="0" hangingPunct="0">
              <a:lnSpc>
                <a:spcPct val="100000"/>
              </a:lnSpc>
              <a:spcBef>
                <a:spcPct val="0"/>
              </a:spcBef>
              <a:buFontTx/>
              <a:buNone/>
            </a:pPr>
            <a:r>
              <a:rPr lang="en-GB" sz="1600">
                <a:solidFill>
                  <a:schemeClr val="tx2"/>
                </a:solidFill>
              </a:rPr>
              <a:t>Sum insured / PML</a:t>
            </a:r>
            <a:endParaRPr lang="de-DE">
              <a:solidFill>
                <a:schemeClr val="tx2"/>
              </a:solidFill>
            </a:endParaRPr>
          </a:p>
        </p:txBody>
      </p:sp>
      <p:sp>
        <p:nvSpPr>
          <p:cNvPr id="12" name="Text Box 17"/>
          <p:cNvSpPr txBox="1">
            <a:spLocks noChangeArrowheads="1"/>
          </p:cNvSpPr>
          <p:nvPr/>
        </p:nvSpPr>
        <p:spPr bwMode="auto">
          <a:xfrm>
            <a:off x="4836643" y="5931605"/>
            <a:ext cx="4068763" cy="307777"/>
          </a:xfrm>
          <a:prstGeom prst="rect">
            <a:avLst/>
          </a:prstGeom>
          <a:noFill/>
          <a:ln w="12700">
            <a:noFill/>
            <a:miter lim="800000"/>
            <a:headEnd/>
            <a:tailEnd/>
          </a:ln>
        </p:spPr>
        <p:txBody>
          <a:bodyPr>
            <a:spAutoFit/>
          </a:bodyPr>
          <a:lstStyle/>
          <a:p>
            <a:pPr eaLnBrk="0" hangingPunct="0">
              <a:lnSpc>
                <a:spcPct val="100000"/>
              </a:lnSpc>
              <a:buFontTx/>
              <a:buNone/>
            </a:pPr>
            <a:r>
              <a:rPr lang="de-DE" sz="1400" err="1">
                <a:solidFill>
                  <a:schemeClr val="tx2"/>
                </a:solidFill>
              </a:rPr>
              <a:t>Losses</a:t>
            </a:r>
            <a:r>
              <a:rPr lang="de-DE" sz="1400">
                <a:solidFill>
                  <a:schemeClr val="tx2"/>
                </a:solidFill>
              </a:rPr>
              <a:t> </a:t>
            </a:r>
            <a:r>
              <a:rPr lang="de-DE" sz="1400" err="1">
                <a:solidFill>
                  <a:schemeClr val="tx2"/>
                </a:solidFill>
              </a:rPr>
              <a:t>of</a:t>
            </a:r>
            <a:r>
              <a:rPr lang="de-DE" sz="1400">
                <a:solidFill>
                  <a:schemeClr val="tx2"/>
                </a:solidFill>
              </a:rPr>
              <a:t> XY Insurance Company</a:t>
            </a:r>
          </a:p>
        </p:txBody>
      </p:sp>
      <p:sp>
        <p:nvSpPr>
          <p:cNvPr id="13" name="Rectangle 18"/>
          <p:cNvSpPr>
            <a:spLocks noChangeArrowheads="1"/>
          </p:cNvSpPr>
          <p:nvPr/>
        </p:nvSpPr>
        <p:spPr bwMode="auto">
          <a:xfrm>
            <a:off x="4706915" y="6026209"/>
            <a:ext cx="108000" cy="108000"/>
          </a:xfrm>
          <a:prstGeom prst="rect">
            <a:avLst/>
          </a:prstGeom>
          <a:solidFill>
            <a:schemeClr val="accent6"/>
          </a:solidFill>
          <a:ln w="12700">
            <a:noFill/>
            <a:miter lim="800000"/>
            <a:headEnd/>
            <a:tailEnd/>
          </a:ln>
        </p:spPr>
        <p:txBody>
          <a:bodyPr wrap="none" anchor="ctr"/>
          <a:lstStyle/>
          <a:p>
            <a:endParaRPr lang="de-DE"/>
          </a:p>
        </p:txBody>
      </p:sp>
      <p:sp>
        <p:nvSpPr>
          <p:cNvPr id="14" name="Line 54"/>
          <p:cNvSpPr>
            <a:spLocks noChangeShapeType="1"/>
          </p:cNvSpPr>
          <p:nvPr/>
        </p:nvSpPr>
        <p:spPr bwMode="auto">
          <a:xfrm>
            <a:off x="3148433" y="2600622"/>
            <a:ext cx="0" cy="2230324"/>
          </a:xfrm>
          <a:prstGeom prst="line">
            <a:avLst/>
          </a:prstGeom>
          <a:noFill/>
          <a:ln w="19050">
            <a:solidFill>
              <a:schemeClr val="tx2"/>
            </a:solidFill>
            <a:round/>
            <a:headEnd type="arrow" w="med" len="med"/>
            <a:tailEnd type="arrow" w="med" len="med"/>
          </a:ln>
        </p:spPr>
        <p:txBody>
          <a:bodyPr wrap="none" anchor="ctr"/>
          <a:lstStyle/>
          <a:p>
            <a:endParaRPr lang="de-DE"/>
          </a:p>
        </p:txBody>
      </p:sp>
      <p:sp>
        <p:nvSpPr>
          <p:cNvPr id="22" name="Text Box 55"/>
          <p:cNvSpPr txBox="1">
            <a:spLocks noChangeArrowheads="1"/>
          </p:cNvSpPr>
          <p:nvPr/>
        </p:nvSpPr>
        <p:spPr bwMode="auto">
          <a:xfrm>
            <a:off x="3265609" y="2848130"/>
            <a:ext cx="1655459" cy="738664"/>
          </a:xfrm>
          <a:prstGeom prst="rect">
            <a:avLst/>
          </a:prstGeom>
          <a:solidFill>
            <a:schemeClr val="accent4">
              <a:lumMod val="20000"/>
              <a:lumOff val="80000"/>
            </a:schemeClr>
          </a:solidFill>
          <a:ln w="12700">
            <a:noFill/>
            <a:miter lim="800000"/>
            <a:headEnd/>
            <a:tailEnd/>
          </a:ln>
        </p:spPr>
        <p:txBody>
          <a:bodyPr wrap="square">
            <a:spAutoFit/>
          </a:bodyPr>
          <a:lstStyle/>
          <a:p>
            <a:pPr eaLnBrk="0" hangingPunct="0">
              <a:lnSpc>
                <a:spcPct val="100000"/>
              </a:lnSpc>
              <a:spcBef>
                <a:spcPct val="0"/>
              </a:spcBef>
              <a:buFontTx/>
              <a:buNone/>
            </a:pPr>
            <a:r>
              <a:rPr lang="en-GB" sz="1400" dirty="0">
                <a:solidFill>
                  <a:schemeClr val="tx2"/>
                </a:solidFill>
              </a:rPr>
              <a:t>Per Risk Excess of Loss</a:t>
            </a:r>
          </a:p>
          <a:p>
            <a:pPr eaLnBrk="0" hangingPunct="0">
              <a:lnSpc>
                <a:spcPct val="100000"/>
              </a:lnSpc>
              <a:spcBef>
                <a:spcPct val="0"/>
              </a:spcBef>
              <a:buFontTx/>
              <a:buNone/>
            </a:pPr>
            <a:r>
              <a:rPr lang="en-GB" sz="1400" dirty="0">
                <a:solidFill>
                  <a:schemeClr val="tx2"/>
                </a:solidFill>
              </a:rPr>
              <a:t>7,000 </a:t>
            </a:r>
            <a:r>
              <a:rPr lang="en-GB" sz="1400" dirty="0" err="1">
                <a:solidFill>
                  <a:schemeClr val="tx2"/>
                </a:solidFill>
              </a:rPr>
              <a:t>xs</a:t>
            </a:r>
            <a:r>
              <a:rPr lang="en-GB" sz="1400" dirty="0">
                <a:solidFill>
                  <a:schemeClr val="tx2"/>
                </a:solidFill>
              </a:rPr>
              <a:t> 2,000</a:t>
            </a:r>
            <a:endParaRPr lang="de-DE" sz="1400" dirty="0">
              <a:solidFill>
                <a:schemeClr val="tx2"/>
              </a:solidFill>
            </a:endParaRPr>
          </a:p>
        </p:txBody>
      </p:sp>
      <p:sp>
        <p:nvSpPr>
          <p:cNvPr id="23" name="Title 1"/>
          <p:cNvSpPr txBox="1">
            <a:spLocks/>
          </p:cNvSpPr>
          <p:nvPr/>
        </p:nvSpPr>
        <p:spPr>
          <a:xfrm>
            <a:off x="1522413" y="381000"/>
            <a:ext cx="9829799"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r>
              <a:rPr lang="en-IN" dirty="0"/>
              <a:t>REINSURANCE – </a:t>
            </a:r>
            <a:r>
              <a:rPr lang="en-IN" sz="2800" dirty="0"/>
              <a:t>NON</a:t>
            </a:r>
            <a:r>
              <a:rPr lang="en-IN" dirty="0"/>
              <a:t> </a:t>
            </a:r>
            <a:r>
              <a:rPr lang="en-IN" sz="2800" dirty="0"/>
              <a:t>PROPORTIONAL – PER RISK</a:t>
            </a:r>
            <a:endParaRPr lang="en-GB" dirty="0"/>
          </a:p>
        </p:txBody>
      </p:sp>
      <p:sp>
        <p:nvSpPr>
          <p:cNvPr id="16" name="Text Box 56">
            <a:extLst>
              <a:ext uri="{FF2B5EF4-FFF2-40B4-BE49-F238E27FC236}">
                <a16:creationId xmlns:a16="http://schemas.microsoft.com/office/drawing/2014/main" id="{DA2475A8-D4B5-4D11-89A3-8534069FE528}"/>
              </a:ext>
            </a:extLst>
          </p:cNvPr>
          <p:cNvSpPr txBox="1">
            <a:spLocks noChangeArrowheads="1"/>
          </p:cNvSpPr>
          <p:nvPr/>
        </p:nvSpPr>
        <p:spPr bwMode="auto">
          <a:xfrm>
            <a:off x="9015114" y="2103226"/>
            <a:ext cx="1090139" cy="360000"/>
          </a:xfrm>
          <a:prstGeom prst="wedgeRectCallout">
            <a:avLst>
              <a:gd name="adj1" fmla="val -32072"/>
              <a:gd name="adj2" fmla="val 8048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lnSpc>
                <a:spcPct val="100000"/>
              </a:lnSpc>
              <a:spcBef>
                <a:spcPct val="0"/>
              </a:spcBef>
              <a:buFontTx/>
              <a:buNone/>
            </a:pPr>
            <a:r>
              <a:rPr lang="en-GB" sz="1600" dirty="0">
                <a:solidFill>
                  <a:schemeClr val="bg1"/>
                </a:solidFill>
              </a:rPr>
              <a:t>Cover Limit</a:t>
            </a:r>
          </a:p>
        </p:txBody>
      </p:sp>
      <p:sp>
        <p:nvSpPr>
          <p:cNvPr id="17" name="Text Box 56">
            <a:extLst>
              <a:ext uri="{FF2B5EF4-FFF2-40B4-BE49-F238E27FC236}">
                <a16:creationId xmlns:a16="http://schemas.microsoft.com/office/drawing/2014/main" id="{3AAC8FB7-EBFD-42ED-81A5-BD5A7E99AD2F}"/>
              </a:ext>
            </a:extLst>
          </p:cNvPr>
          <p:cNvSpPr txBox="1">
            <a:spLocks noChangeArrowheads="1"/>
          </p:cNvSpPr>
          <p:nvPr/>
        </p:nvSpPr>
        <p:spPr bwMode="auto">
          <a:xfrm>
            <a:off x="9090061" y="4439845"/>
            <a:ext cx="1081167" cy="360000"/>
          </a:xfrm>
          <a:prstGeom prst="wedgeRectCallout">
            <a:avLst>
              <a:gd name="adj1" fmla="val -32072"/>
              <a:gd name="adj2" fmla="val 8048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spcBef>
                <a:spcPct val="0"/>
              </a:spcBef>
            </a:pPr>
            <a:r>
              <a:rPr lang="en-GB" sz="1600" dirty="0">
                <a:solidFill>
                  <a:schemeClr val="bg1"/>
                </a:solidFill>
              </a:rPr>
              <a:t>Deductible</a:t>
            </a:r>
          </a:p>
        </p:txBody>
      </p:sp>
      <p:sp>
        <p:nvSpPr>
          <p:cNvPr id="20" name="Line 52">
            <a:extLst>
              <a:ext uri="{FF2B5EF4-FFF2-40B4-BE49-F238E27FC236}">
                <a16:creationId xmlns:a16="http://schemas.microsoft.com/office/drawing/2014/main" id="{496A9D62-0989-4C64-BFC0-09127ECD4C0E}"/>
              </a:ext>
            </a:extLst>
          </p:cNvPr>
          <p:cNvSpPr>
            <a:spLocks noChangeShapeType="1"/>
          </p:cNvSpPr>
          <p:nvPr/>
        </p:nvSpPr>
        <p:spPr bwMode="auto">
          <a:xfrm>
            <a:off x="3036557" y="4895448"/>
            <a:ext cx="7017080" cy="0"/>
          </a:xfrm>
          <a:prstGeom prst="line">
            <a:avLst/>
          </a:prstGeom>
          <a:noFill/>
          <a:ln w="19050">
            <a:solidFill>
              <a:schemeClr val="accent3"/>
            </a:solidFill>
            <a:round/>
            <a:headEnd/>
            <a:tailEnd/>
          </a:ln>
        </p:spPr>
        <p:txBody>
          <a:bodyPr wrap="none" anchor="ctr"/>
          <a:lstStyle/>
          <a:p>
            <a:endParaRPr lang="de-DE"/>
          </a:p>
        </p:txBody>
      </p:sp>
      <p:sp>
        <p:nvSpPr>
          <p:cNvPr id="24" name="Line 53">
            <a:extLst>
              <a:ext uri="{FF2B5EF4-FFF2-40B4-BE49-F238E27FC236}">
                <a16:creationId xmlns:a16="http://schemas.microsoft.com/office/drawing/2014/main" id="{F75CC415-ABB6-4996-9597-17F40D4F1567}"/>
              </a:ext>
            </a:extLst>
          </p:cNvPr>
          <p:cNvSpPr>
            <a:spLocks noChangeShapeType="1"/>
          </p:cNvSpPr>
          <p:nvPr/>
        </p:nvSpPr>
        <p:spPr bwMode="auto">
          <a:xfrm>
            <a:off x="3037772" y="2553856"/>
            <a:ext cx="7017080" cy="0"/>
          </a:xfrm>
          <a:prstGeom prst="line">
            <a:avLst/>
          </a:prstGeom>
          <a:noFill/>
          <a:ln w="19050">
            <a:solidFill>
              <a:schemeClr val="accent3"/>
            </a:solidFill>
            <a:round/>
            <a:headEnd/>
            <a:tailEnd/>
          </a:ln>
        </p:spPr>
        <p:txBody>
          <a:bodyPr wrap="none" anchor="ctr"/>
          <a:lstStyle/>
          <a:p>
            <a:endParaRPr lang="de-DE"/>
          </a:p>
        </p:txBody>
      </p:sp>
    </p:spTree>
    <p:extLst>
      <p:ext uri="{BB962C8B-B14F-4D97-AF65-F5344CB8AC3E}">
        <p14:creationId xmlns:p14="http://schemas.microsoft.com/office/powerpoint/2010/main" val="420196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3055825" y="2566822"/>
            <a:ext cx="6997812" cy="2328859"/>
          </a:xfrm>
          <a:prstGeom prst="rect">
            <a:avLst/>
          </a:prstGeom>
          <a:solidFill>
            <a:schemeClr val="accent4">
              <a:lumMod val="40000"/>
              <a:lumOff val="60000"/>
            </a:schemeClr>
          </a:solidFill>
          <a:ln w="12700">
            <a:noFill/>
            <a:miter lim="800000"/>
            <a:headEnd/>
            <a:tailEnd/>
          </a:ln>
        </p:spPr>
        <p:txBody>
          <a:bodyPr wrap="none" anchor="ctr"/>
          <a:lstStyle/>
          <a:p>
            <a:endParaRPr lang="de-DE"/>
          </a:p>
        </p:txBody>
      </p:sp>
      <p:graphicFrame>
        <p:nvGraphicFramePr>
          <p:cNvPr id="36" name="Diagrammplatzhalter 8">
            <a:extLst>
              <a:ext uri="{FF2B5EF4-FFF2-40B4-BE49-F238E27FC236}">
                <a16:creationId xmlns:a16="http://schemas.microsoft.com/office/drawing/2014/main" id="{86E11E41-DEEF-4E4A-8A81-0BC36635F5AF}"/>
              </a:ext>
            </a:extLst>
          </p:cNvPr>
          <p:cNvGraphicFramePr>
            <a:graphicFrameLocks/>
          </p:cNvGraphicFramePr>
          <p:nvPr>
            <p:extLst>
              <p:ext uri="{D42A27DB-BD31-4B8C-83A1-F6EECF244321}">
                <p14:modId xmlns:p14="http://schemas.microsoft.com/office/powerpoint/2010/main" val="2956646330"/>
              </p:ext>
            </p:extLst>
          </p:nvPr>
        </p:nvGraphicFramePr>
        <p:xfrm>
          <a:off x="1845941" y="1916833"/>
          <a:ext cx="8424863" cy="4284663"/>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5"/>
          <p:cNvSpPr>
            <a:spLocks noGrp="1"/>
          </p:cNvSpPr>
          <p:nvPr>
            <p:ph type="sldNum" sz="quarter" idx="12"/>
          </p:nvPr>
        </p:nvSpPr>
        <p:spPr/>
        <p:txBody>
          <a:bodyPr/>
          <a:lstStyle/>
          <a:p>
            <a:fld id="{D94909C6-CC71-4962-A18E-AF0515723D95}" type="slidenum">
              <a:rPr lang="en-GB" noProof="0" smtClean="0"/>
              <a:pPr/>
              <a:t>14</a:t>
            </a:fld>
            <a:endParaRPr lang="en-GB" noProof="0" dirty="0"/>
          </a:p>
        </p:txBody>
      </p:sp>
      <p:sp>
        <p:nvSpPr>
          <p:cNvPr id="8" name="Rechteck 7"/>
          <p:cNvSpPr/>
          <p:nvPr/>
        </p:nvSpPr>
        <p:spPr>
          <a:xfrm>
            <a:off x="1846263" y="1994400"/>
            <a:ext cx="8424863" cy="4284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 Box 5"/>
          <p:cNvSpPr txBox="1">
            <a:spLocks noChangeArrowheads="1"/>
          </p:cNvSpPr>
          <p:nvPr/>
        </p:nvSpPr>
        <p:spPr bwMode="auto">
          <a:xfrm rot="16200000">
            <a:off x="1116550" y="3538933"/>
            <a:ext cx="1930337" cy="338554"/>
          </a:xfrm>
          <a:prstGeom prst="rect">
            <a:avLst/>
          </a:prstGeom>
          <a:noFill/>
          <a:ln w="12700">
            <a:noFill/>
            <a:miter lim="800000"/>
            <a:headEnd/>
            <a:tailEnd/>
          </a:ln>
        </p:spPr>
        <p:txBody>
          <a:bodyPr wrap="none">
            <a:spAutoFit/>
          </a:bodyPr>
          <a:lstStyle/>
          <a:p>
            <a:pPr eaLnBrk="0" hangingPunct="0">
              <a:lnSpc>
                <a:spcPct val="100000"/>
              </a:lnSpc>
              <a:spcBef>
                <a:spcPct val="0"/>
              </a:spcBef>
              <a:buFontTx/>
              <a:buNone/>
            </a:pPr>
            <a:r>
              <a:rPr lang="en-GB" sz="1600" dirty="0">
                <a:solidFill>
                  <a:schemeClr val="tx2"/>
                </a:solidFill>
              </a:rPr>
              <a:t>Sum insured / PML</a:t>
            </a:r>
            <a:endParaRPr lang="de-DE" dirty="0">
              <a:solidFill>
                <a:schemeClr val="tx2"/>
              </a:solidFill>
            </a:endParaRPr>
          </a:p>
        </p:txBody>
      </p:sp>
      <p:sp>
        <p:nvSpPr>
          <p:cNvPr id="12" name="Text Box 17"/>
          <p:cNvSpPr txBox="1">
            <a:spLocks noChangeArrowheads="1"/>
          </p:cNvSpPr>
          <p:nvPr/>
        </p:nvSpPr>
        <p:spPr bwMode="auto">
          <a:xfrm>
            <a:off x="4836642" y="5931605"/>
            <a:ext cx="5028658" cy="307777"/>
          </a:xfrm>
          <a:prstGeom prst="rect">
            <a:avLst/>
          </a:prstGeom>
          <a:noFill/>
          <a:ln w="12700">
            <a:noFill/>
            <a:miter lim="800000"/>
            <a:headEnd/>
            <a:tailEnd/>
          </a:ln>
        </p:spPr>
        <p:txBody>
          <a:bodyPr wrap="square">
            <a:spAutoFit/>
          </a:bodyPr>
          <a:lstStyle/>
          <a:p>
            <a:pPr eaLnBrk="0" hangingPunct="0">
              <a:lnSpc>
                <a:spcPct val="100000"/>
              </a:lnSpc>
              <a:buFontTx/>
              <a:buNone/>
            </a:pPr>
            <a:r>
              <a:rPr lang="en-US" sz="1400">
                <a:solidFill>
                  <a:schemeClr val="tx2"/>
                </a:solidFill>
              </a:rPr>
              <a:t>Reinsurance Protection of XY Insurance Company</a:t>
            </a:r>
          </a:p>
        </p:txBody>
      </p:sp>
      <p:sp>
        <p:nvSpPr>
          <p:cNvPr id="13" name="Rectangle 18"/>
          <p:cNvSpPr>
            <a:spLocks noChangeArrowheads="1"/>
          </p:cNvSpPr>
          <p:nvPr/>
        </p:nvSpPr>
        <p:spPr bwMode="auto">
          <a:xfrm>
            <a:off x="4706915" y="6026209"/>
            <a:ext cx="108000" cy="108000"/>
          </a:xfrm>
          <a:prstGeom prst="rect">
            <a:avLst/>
          </a:prstGeom>
          <a:solidFill>
            <a:schemeClr val="bg2"/>
          </a:solidFill>
          <a:ln w="12700">
            <a:noFill/>
            <a:miter lim="800000"/>
            <a:headEnd/>
            <a:tailEnd/>
          </a:ln>
        </p:spPr>
        <p:txBody>
          <a:bodyPr wrap="none" anchor="ctr"/>
          <a:lstStyle/>
          <a:p>
            <a:endParaRPr lang="de-DE"/>
          </a:p>
        </p:txBody>
      </p:sp>
      <p:sp>
        <p:nvSpPr>
          <p:cNvPr id="14" name="Line 54"/>
          <p:cNvSpPr>
            <a:spLocks noChangeShapeType="1"/>
          </p:cNvSpPr>
          <p:nvPr/>
        </p:nvSpPr>
        <p:spPr bwMode="auto">
          <a:xfrm>
            <a:off x="3148433" y="2600622"/>
            <a:ext cx="0" cy="2230324"/>
          </a:xfrm>
          <a:prstGeom prst="line">
            <a:avLst/>
          </a:prstGeom>
          <a:noFill/>
          <a:ln w="19050">
            <a:solidFill>
              <a:schemeClr val="tx2"/>
            </a:solidFill>
            <a:round/>
            <a:headEnd type="arrow" w="med" len="med"/>
            <a:tailEnd type="arrow" w="med" len="med"/>
          </a:ln>
        </p:spPr>
        <p:txBody>
          <a:bodyPr wrap="none" anchor="ctr"/>
          <a:lstStyle/>
          <a:p>
            <a:endParaRPr lang="de-DE"/>
          </a:p>
        </p:txBody>
      </p:sp>
      <p:sp>
        <p:nvSpPr>
          <p:cNvPr id="15" name="Text Box 55"/>
          <p:cNvSpPr txBox="1">
            <a:spLocks noChangeArrowheads="1"/>
          </p:cNvSpPr>
          <p:nvPr/>
        </p:nvSpPr>
        <p:spPr bwMode="auto">
          <a:xfrm>
            <a:off x="3265609" y="2848130"/>
            <a:ext cx="1655459" cy="738664"/>
          </a:xfrm>
          <a:prstGeom prst="rect">
            <a:avLst/>
          </a:prstGeom>
          <a:solidFill>
            <a:schemeClr val="accent4">
              <a:lumMod val="20000"/>
              <a:lumOff val="80000"/>
            </a:schemeClr>
          </a:solidFill>
          <a:ln w="12700">
            <a:noFill/>
            <a:miter lim="800000"/>
            <a:headEnd/>
            <a:tailEnd/>
          </a:ln>
          <a:effectLst/>
        </p:spPr>
        <p:txBody>
          <a:bodyPr wrap="square">
            <a:spAutoFit/>
          </a:bodyPr>
          <a:lstStyle/>
          <a:p>
            <a:pPr eaLnBrk="0" hangingPunct="0">
              <a:lnSpc>
                <a:spcPct val="100000"/>
              </a:lnSpc>
              <a:spcBef>
                <a:spcPct val="0"/>
              </a:spcBef>
              <a:buFontTx/>
              <a:buNone/>
            </a:pPr>
            <a:r>
              <a:rPr lang="en-GB" sz="1400" dirty="0">
                <a:solidFill>
                  <a:schemeClr val="tx2"/>
                </a:solidFill>
              </a:rPr>
              <a:t>Per Risk Excess of Loss</a:t>
            </a:r>
          </a:p>
          <a:p>
            <a:pPr eaLnBrk="0" hangingPunct="0">
              <a:lnSpc>
                <a:spcPct val="100000"/>
              </a:lnSpc>
              <a:spcBef>
                <a:spcPct val="0"/>
              </a:spcBef>
              <a:buFontTx/>
              <a:buNone/>
            </a:pPr>
            <a:r>
              <a:rPr lang="en-GB" sz="1400" dirty="0">
                <a:solidFill>
                  <a:schemeClr val="tx2"/>
                </a:solidFill>
              </a:rPr>
              <a:t>7,000 </a:t>
            </a:r>
            <a:r>
              <a:rPr lang="en-GB" sz="1400" dirty="0" err="1">
                <a:solidFill>
                  <a:schemeClr val="tx2"/>
                </a:solidFill>
              </a:rPr>
              <a:t>xs</a:t>
            </a:r>
            <a:r>
              <a:rPr lang="en-GB" sz="1400" dirty="0">
                <a:solidFill>
                  <a:schemeClr val="tx2"/>
                </a:solidFill>
              </a:rPr>
              <a:t> 2,000</a:t>
            </a:r>
            <a:endParaRPr lang="de-DE" sz="1400" dirty="0">
              <a:solidFill>
                <a:schemeClr val="tx2"/>
              </a:solidFill>
            </a:endParaRPr>
          </a:p>
        </p:txBody>
      </p:sp>
      <p:sp>
        <p:nvSpPr>
          <p:cNvPr id="21" name="Rechteck 20"/>
          <p:cNvSpPr/>
          <p:nvPr/>
        </p:nvSpPr>
        <p:spPr>
          <a:xfrm flipV="1">
            <a:off x="3964652" y="4230783"/>
            <a:ext cx="209437"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flipV="1">
            <a:off x="5344160" y="2888938"/>
            <a:ext cx="225213" cy="19898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flipV="1">
            <a:off x="7409199" y="2586585"/>
            <a:ext cx="216689" cy="2289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Line 52"/>
          <p:cNvSpPr>
            <a:spLocks noChangeShapeType="1"/>
          </p:cNvSpPr>
          <p:nvPr/>
        </p:nvSpPr>
        <p:spPr bwMode="auto">
          <a:xfrm>
            <a:off x="3036557" y="4895448"/>
            <a:ext cx="7017080" cy="0"/>
          </a:xfrm>
          <a:prstGeom prst="line">
            <a:avLst/>
          </a:prstGeom>
          <a:noFill/>
          <a:ln w="19050">
            <a:solidFill>
              <a:schemeClr val="accent3"/>
            </a:solidFill>
            <a:round/>
            <a:headEnd/>
            <a:tailEnd/>
          </a:ln>
        </p:spPr>
        <p:txBody>
          <a:bodyPr wrap="none" anchor="ctr"/>
          <a:lstStyle/>
          <a:p>
            <a:endParaRPr lang="de-DE"/>
          </a:p>
        </p:txBody>
      </p:sp>
      <p:cxnSp>
        <p:nvCxnSpPr>
          <p:cNvPr id="26" name="Gerade Verbindung mit Pfeil 25"/>
          <p:cNvCxnSpPr/>
          <p:nvPr/>
        </p:nvCxnSpPr>
        <p:spPr>
          <a:xfrm rot="10800000" flipV="1">
            <a:off x="4265614" y="3002145"/>
            <a:ext cx="4118844" cy="1488934"/>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rot="10800000" flipV="1">
            <a:off x="5625074" y="3204446"/>
            <a:ext cx="2799844" cy="1019596"/>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rot="10800000" flipV="1">
            <a:off x="7745193" y="3301550"/>
            <a:ext cx="695911" cy="396508"/>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9" name="Text Box 65"/>
          <p:cNvSpPr txBox="1">
            <a:spLocks noChangeArrowheads="1"/>
          </p:cNvSpPr>
          <p:nvPr/>
        </p:nvSpPr>
        <p:spPr bwMode="auto">
          <a:xfrm>
            <a:off x="8311251" y="2853627"/>
            <a:ext cx="1545957" cy="523220"/>
          </a:xfrm>
          <a:prstGeom prst="rect">
            <a:avLst/>
          </a:prstGeom>
          <a:solidFill>
            <a:schemeClr val="accent4">
              <a:lumMod val="20000"/>
              <a:lumOff val="80000"/>
            </a:schemeClr>
          </a:solidFill>
          <a:ln w="12700">
            <a:noFill/>
            <a:miter lim="800000"/>
            <a:headEnd/>
            <a:tailEnd/>
          </a:ln>
          <a:effectLst/>
        </p:spPr>
        <p:txBody>
          <a:bodyPr wrap="square">
            <a:spAutoFit/>
          </a:bodyPr>
          <a:lstStyle/>
          <a:p>
            <a:pPr eaLnBrk="0" hangingPunct="0">
              <a:spcBef>
                <a:spcPct val="0"/>
              </a:spcBef>
            </a:pPr>
            <a:r>
              <a:rPr lang="en-GB" sz="1400" dirty="0">
                <a:solidFill>
                  <a:schemeClr val="tx2"/>
                </a:solidFill>
              </a:rPr>
              <a:t>Reinsurer’s </a:t>
            </a:r>
          </a:p>
          <a:p>
            <a:pPr eaLnBrk="0" hangingPunct="0">
              <a:spcBef>
                <a:spcPct val="0"/>
              </a:spcBef>
            </a:pPr>
            <a:r>
              <a:rPr lang="en-GB" sz="1400" dirty="0">
                <a:solidFill>
                  <a:schemeClr val="tx2"/>
                </a:solidFill>
              </a:rPr>
              <a:t>Share of Losses</a:t>
            </a:r>
            <a:endParaRPr lang="de-DE" sz="1400" dirty="0">
              <a:solidFill>
                <a:schemeClr val="tx2"/>
              </a:solidFill>
            </a:endParaRPr>
          </a:p>
        </p:txBody>
      </p:sp>
      <p:sp>
        <p:nvSpPr>
          <p:cNvPr id="25" name="Line 53"/>
          <p:cNvSpPr>
            <a:spLocks noChangeShapeType="1"/>
          </p:cNvSpPr>
          <p:nvPr/>
        </p:nvSpPr>
        <p:spPr bwMode="auto">
          <a:xfrm>
            <a:off x="3037772" y="2553856"/>
            <a:ext cx="7017080" cy="0"/>
          </a:xfrm>
          <a:prstGeom prst="line">
            <a:avLst/>
          </a:prstGeom>
          <a:noFill/>
          <a:ln w="19050">
            <a:solidFill>
              <a:schemeClr val="accent3"/>
            </a:solidFill>
            <a:round/>
            <a:headEnd/>
            <a:tailEnd/>
          </a:ln>
        </p:spPr>
        <p:txBody>
          <a:bodyPr wrap="none" anchor="ctr"/>
          <a:lstStyle/>
          <a:p>
            <a:endParaRPr lang="de-DE"/>
          </a:p>
        </p:txBody>
      </p:sp>
      <p:sp>
        <p:nvSpPr>
          <p:cNvPr id="34" name="Title 1"/>
          <p:cNvSpPr txBox="1">
            <a:spLocks/>
          </p:cNvSpPr>
          <p:nvPr/>
        </p:nvSpPr>
        <p:spPr>
          <a:xfrm>
            <a:off x="1522413" y="381000"/>
            <a:ext cx="9829799"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r>
              <a:rPr lang="en-IN" dirty="0"/>
              <a:t>REINSURANCE – </a:t>
            </a:r>
            <a:r>
              <a:rPr lang="en-IN" sz="2800" dirty="0"/>
              <a:t>NON</a:t>
            </a:r>
            <a:r>
              <a:rPr lang="en-IN" dirty="0"/>
              <a:t> </a:t>
            </a:r>
            <a:r>
              <a:rPr lang="en-IN" sz="2800" dirty="0"/>
              <a:t>PROPORTIONAL – PER RISK</a:t>
            </a:r>
            <a:endParaRPr lang="en-GB" dirty="0"/>
          </a:p>
        </p:txBody>
      </p:sp>
      <p:sp>
        <p:nvSpPr>
          <p:cNvPr id="31" name="Text Box 56">
            <a:extLst>
              <a:ext uri="{FF2B5EF4-FFF2-40B4-BE49-F238E27FC236}">
                <a16:creationId xmlns:a16="http://schemas.microsoft.com/office/drawing/2014/main" id="{0B9870CD-A892-449C-AE25-331E8D54AAAE}"/>
              </a:ext>
            </a:extLst>
          </p:cNvPr>
          <p:cNvSpPr txBox="1">
            <a:spLocks noChangeArrowheads="1"/>
          </p:cNvSpPr>
          <p:nvPr/>
        </p:nvSpPr>
        <p:spPr bwMode="auto">
          <a:xfrm>
            <a:off x="9090061" y="4439845"/>
            <a:ext cx="1081167" cy="360000"/>
          </a:xfrm>
          <a:prstGeom prst="wedgeRectCallout">
            <a:avLst>
              <a:gd name="adj1" fmla="val -32072"/>
              <a:gd name="adj2" fmla="val 8048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spcBef>
                <a:spcPct val="0"/>
              </a:spcBef>
            </a:pPr>
            <a:r>
              <a:rPr lang="en-GB" sz="1600" dirty="0">
                <a:solidFill>
                  <a:schemeClr val="bg1"/>
                </a:solidFill>
              </a:rPr>
              <a:t>Deductible</a:t>
            </a:r>
          </a:p>
        </p:txBody>
      </p:sp>
      <p:sp>
        <p:nvSpPr>
          <p:cNvPr id="32" name="Text Box 56">
            <a:extLst>
              <a:ext uri="{FF2B5EF4-FFF2-40B4-BE49-F238E27FC236}">
                <a16:creationId xmlns:a16="http://schemas.microsoft.com/office/drawing/2014/main" id="{D22AC0E6-40BB-4B61-9761-1F554AE2CD84}"/>
              </a:ext>
            </a:extLst>
          </p:cNvPr>
          <p:cNvSpPr txBox="1">
            <a:spLocks noChangeArrowheads="1"/>
          </p:cNvSpPr>
          <p:nvPr/>
        </p:nvSpPr>
        <p:spPr bwMode="auto">
          <a:xfrm>
            <a:off x="9015114" y="2103226"/>
            <a:ext cx="1090139" cy="360000"/>
          </a:xfrm>
          <a:prstGeom prst="wedgeRectCallout">
            <a:avLst>
              <a:gd name="adj1" fmla="val -32072"/>
              <a:gd name="adj2" fmla="val 8048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lnSpc>
                <a:spcPct val="100000"/>
              </a:lnSpc>
              <a:spcBef>
                <a:spcPct val="0"/>
              </a:spcBef>
              <a:buFontTx/>
              <a:buNone/>
            </a:pPr>
            <a:r>
              <a:rPr lang="en-GB" sz="1600" dirty="0">
                <a:solidFill>
                  <a:schemeClr val="bg1"/>
                </a:solidFill>
              </a:rPr>
              <a:t>Cover Limit</a:t>
            </a:r>
          </a:p>
        </p:txBody>
      </p:sp>
    </p:spTree>
    <p:extLst>
      <p:ext uri="{BB962C8B-B14F-4D97-AF65-F5344CB8AC3E}">
        <p14:creationId xmlns:p14="http://schemas.microsoft.com/office/powerpoint/2010/main" val="55888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846263" y="1994400"/>
            <a:ext cx="8424863" cy="428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tangle 5"/>
          <p:cNvSpPr>
            <a:spLocks noChangeArrowheads="1"/>
          </p:cNvSpPr>
          <p:nvPr/>
        </p:nvSpPr>
        <p:spPr bwMode="auto">
          <a:xfrm>
            <a:off x="3055825" y="3940822"/>
            <a:ext cx="6997812" cy="1618407"/>
          </a:xfrm>
          <a:prstGeom prst="rect">
            <a:avLst/>
          </a:prstGeom>
          <a:solidFill>
            <a:schemeClr val="accent4">
              <a:lumMod val="40000"/>
              <a:lumOff val="60000"/>
            </a:schemeClr>
          </a:solidFill>
          <a:ln w="12700">
            <a:noFill/>
            <a:miter lim="800000"/>
            <a:headEnd/>
            <a:tailEnd/>
          </a:ln>
        </p:spPr>
        <p:txBody>
          <a:bodyPr wrap="none" anchor="ctr"/>
          <a:lstStyle/>
          <a:p>
            <a:endParaRPr lang="de-DE"/>
          </a:p>
        </p:txBody>
      </p:sp>
      <p:sp>
        <p:nvSpPr>
          <p:cNvPr id="11" name="Rectangle 5"/>
          <p:cNvSpPr>
            <a:spLocks noChangeArrowheads="1"/>
          </p:cNvSpPr>
          <p:nvPr/>
        </p:nvSpPr>
        <p:spPr bwMode="auto">
          <a:xfrm>
            <a:off x="3055825" y="2265769"/>
            <a:ext cx="6997812" cy="1656000"/>
          </a:xfrm>
          <a:prstGeom prst="rect">
            <a:avLst/>
          </a:prstGeom>
          <a:solidFill>
            <a:schemeClr val="accent4"/>
          </a:solidFill>
          <a:ln w="12700">
            <a:noFill/>
            <a:miter lim="800000"/>
            <a:headEnd/>
            <a:tailEnd/>
          </a:ln>
        </p:spPr>
        <p:txBody>
          <a:bodyPr wrap="none" anchor="ctr"/>
          <a:lstStyle/>
          <a:p>
            <a:endParaRPr lang="de-DE"/>
          </a:p>
        </p:txBody>
      </p:sp>
      <p:graphicFrame>
        <p:nvGraphicFramePr>
          <p:cNvPr id="12" name="Diagrammplatzhalter 8"/>
          <p:cNvGraphicFramePr>
            <a:graphicFrameLocks/>
          </p:cNvGraphicFramePr>
          <p:nvPr/>
        </p:nvGraphicFramePr>
        <p:xfrm>
          <a:off x="1846263" y="1993901"/>
          <a:ext cx="8424863" cy="428466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5"/>
          <p:cNvSpPr txBox="1">
            <a:spLocks noChangeArrowheads="1"/>
          </p:cNvSpPr>
          <p:nvPr/>
        </p:nvSpPr>
        <p:spPr bwMode="auto">
          <a:xfrm rot="16200000">
            <a:off x="1416215" y="3538933"/>
            <a:ext cx="1331005" cy="338554"/>
          </a:xfrm>
          <a:prstGeom prst="rect">
            <a:avLst/>
          </a:prstGeom>
          <a:noFill/>
          <a:ln w="12700">
            <a:noFill/>
            <a:miter lim="800000"/>
            <a:headEnd/>
            <a:tailEnd/>
          </a:ln>
        </p:spPr>
        <p:txBody>
          <a:bodyPr wrap="none">
            <a:spAutoFit/>
          </a:bodyPr>
          <a:lstStyle/>
          <a:p>
            <a:pPr eaLnBrk="0" hangingPunct="0">
              <a:lnSpc>
                <a:spcPct val="100000"/>
              </a:lnSpc>
              <a:spcBef>
                <a:spcPct val="0"/>
              </a:spcBef>
              <a:buFontTx/>
              <a:buNone/>
            </a:pPr>
            <a:r>
              <a:rPr lang="en-GB" sz="1600">
                <a:solidFill>
                  <a:schemeClr val="tx2"/>
                </a:solidFill>
              </a:rPr>
              <a:t>Sum insured </a:t>
            </a:r>
            <a:endParaRPr lang="de-DE">
              <a:solidFill>
                <a:schemeClr val="tx2"/>
              </a:solidFill>
            </a:endParaRPr>
          </a:p>
        </p:txBody>
      </p:sp>
      <p:sp>
        <p:nvSpPr>
          <p:cNvPr id="14" name="Text Box 17"/>
          <p:cNvSpPr txBox="1">
            <a:spLocks noChangeArrowheads="1"/>
          </p:cNvSpPr>
          <p:nvPr/>
        </p:nvSpPr>
        <p:spPr bwMode="auto">
          <a:xfrm>
            <a:off x="4836642" y="5931605"/>
            <a:ext cx="5028658" cy="307777"/>
          </a:xfrm>
          <a:prstGeom prst="rect">
            <a:avLst/>
          </a:prstGeom>
          <a:noFill/>
          <a:ln w="12700">
            <a:noFill/>
            <a:miter lim="800000"/>
            <a:headEnd/>
            <a:tailEnd/>
          </a:ln>
        </p:spPr>
        <p:txBody>
          <a:bodyPr wrap="square">
            <a:spAutoFit/>
          </a:bodyPr>
          <a:lstStyle/>
          <a:p>
            <a:pPr eaLnBrk="0" hangingPunct="0">
              <a:lnSpc>
                <a:spcPct val="100000"/>
              </a:lnSpc>
              <a:buFontTx/>
              <a:buNone/>
            </a:pPr>
            <a:r>
              <a:rPr lang="en-US" sz="1400">
                <a:solidFill>
                  <a:schemeClr val="tx2"/>
                </a:solidFill>
              </a:rPr>
              <a:t>Portfolio of YZ Insurance Company</a:t>
            </a:r>
          </a:p>
        </p:txBody>
      </p:sp>
      <p:sp>
        <p:nvSpPr>
          <p:cNvPr id="15" name="Rectangle 18"/>
          <p:cNvSpPr>
            <a:spLocks noChangeArrowheads="1"/>
          </p:cNvSpPr>
          <p:nvPr/>
        </p:nvSpPr>
        <p:spPr bwMode="auto">
          <a:xfrm>
            <a:off x="4706915" y="6026209"/>
            <a:ext cx="108000" cy="108000"/>
          </a:xfrm>
          <a:prstGeom prst="rect">
            <a:avLst/>
          </a:prstGeom>
          <a:solidFill>
            <a:schemeClr val="accent1"/>
          </a:solidFill>
          <a:ln w="12700">
            <a:noFill/>
            <a:miter lim="800000"/>
            <a:headEnd/>
            <a:tailEnd/>
          </a:ln>
        </p:spPr>
        <p:txBody>
          <a:bodyPr wrap="none" anchor="ctr"/>
          <a:lstStyle/>
          <a:p>
            <a:endParaRPr lang="de-DE"/>
          </a:p>
        </p:txBody>
      </p:sp>
      <p:sp>
        <p:nvSpPr>
          <p:cNvPr id="17" name="Line 52"/>
          <p:cNvSpPr>
            <a:spLocks noChangeShapeType="1"/>
          </p:cNvSpPr>
          <p:nvPr/>
        </p:nvSpPr>
        <p:spPr bwMode="auto">
          <a:xfrm>
            <a:off x="3036557" y="3925297"/>
            <a:ext cx="7017080" cy="0"/>
          </a:xfrm>
          <a:prstGeom prst="line">
            <a:avLst/>
          </a:prstGeom>
          <a:noFill/>
          <a:ln w="28575">
            <a:solidFill>
              <a:schemeClr val="accent3"/>
            </a:solidFill>
            <a:round/>
            <a:headEnd/>
            <a:tailEnd/>
          </a:ln>
        </p:spPr>
        <p:txBody>
          <a:bodyPr wrap="none" anchor="ctr"/>
          <a:lstStyle/>
          <a:p>
            <a:endParaRPr lang="de-DE"/>
          </a:p>
        </p:txBody>
      </p:sp>
      <p:sp>
        <p:nvSpPr>
          <p:cNvPr id="18" name="Line 53"/>
          <p:cNvSpPr>
            <a:spLocks noChangeShapeType="1"/>
          </p:cNvSpPr>
          <p:nvPr/>
        </p:nvSpPr>
        <p:spPr bwMode="auto">
          <a:xfrm>
            <a:off x="3045529" y="2253326"/>
            <a:ext cx="7017080" cy="0"/>
          </a:xfrm>
          <a:prstGeom prst="line">
            <a:avLst/>
          </a:prstGeom>
          <a:noFill/>
          <a:ln w="28575">
            <a:solidFill>
              <a:schemeClr val="accent3"/>
            </a:solidFill>
            <a:round/>
            <a:headEnd/>
            <a:tailEnd/>
          </a:ln>
        </p:spPr>
        <p:txBody>
          <a:bodyPr wrap="none" anchor="ctr"/>
          <a:lstStyle/>
          <a:p>
            <a:endParaRPr lang="de-DE"/>
          </a:p>
        </p:txBody>
      </p:sp>
      <p:sp>
        <p:nvSpPr>
          <p:cNvPr id="19" name="Text Box 55"/>
          <p:cNvSpPr txBox="1">
            <a:spLocks noChangeArrowheads="1"/>
          </p:cNvSpPr>
          <p:nvPr/>
        </p:nvSpPr>
        <p:spPr bwMode="auto">
          <a:xfrm>
            <a:off x="3265608" y="2848130"/>
            <a:ext cx="2270455" cy="523220"/>
          </a:xfrm>
          <a:prstGeom prst="rect">
            <a:avLst/>
          </a:prstGeom>
          <a:solidFill>
            <a:schemeClr val="accent4">
              <a:lumMod val="20000"/>
              <a:lumOff val="80000"/>
            </a:schemeClr>
          </a:solidFill>
          <a:ln w="12700">
            <a:noFill/>
            <a:miter lim="800000"/>
            <a:headEnd/>
            <a:tailEnd/>
          </a:ln>
          <a:effectLst/>
        </p:spPr>
        <p:txBody>
          <a:bodyPr wrap="square">
            <a:spAutoFit/>
          </a:bodyPr>
          <a:lstStyle/>
          <a:p>
            <a:pPr eaLnBrk="0" hangingPunct="0">
              <a:lnSpc>
                <a:spcPct val="100000"/>
              </a:lnSpc>
              <a:spcBef>
                <a:spcPct val="0"/>
              </a:spcBef>
              <a:buFontTx/>
              <a:buNone/>
            </a:pPr>
            <a:r>
              <a:rPr lang="en-US" sz="1400" dirty="0">
                <a:solidFill>
                  <a:schemeClr val="tx2"/>
                </a:solidFill>
              </a:rPr>
              <a:t>Per Event Excess</a:t>
            </a:r>
          </a:p>
          <a:p>
            <a:pPr eaLnBrk="0" hangingPunct="0">
              <a:lnSpc>
                <a:spcPct val="100000"/>
              </a:lnSpc>
              <a:spcBef>
                <a:spcPct val="0"/>
              </a:spcBef>
              <a:buFontTx/>
              <a:buNone/>
            </a:pPr>
            <a:r>
              <a:rPr lang="en-US" sz="1400" dirty="0">
                <a:solidFill>
                  <a:schemeClr val="tx2"/>
                </a:solidFill>
              </a:rPr>
              <a:t>of Loss 10,000 </a:t>
            </a:r>
            <a:r>
              <a:rPr lang="en-US" sz="1400" dirty="0" err="1">
                <a:solidFill>
                  <a:schemeClr val="tx2"/>
                </a:solidFill>
              </a:rPr>
              <a:t>xs</a:t>
            </a:r>
            <a:r>
              <a:rPr lang="en-US" sz="1400" dirty="0">
                <a:solidFill>
                  <a:schemeClr val="tx2"/>
                </a:solidFill>
              </a:rPr>
              <a:t> 10,000</a:t>
            </a:r>
          </a:p>
        </p:txBody>
      </p:sp>
      <p:sp>
        <p:nvSpPr>
          <p:cNvPr id="21" name="Line 54"/>
          <p:cNvSpPr>
            <a:spLocks noChangeShapeType="1"/>
          </p:cNvSpPr>
          <p:nvPr/>
        </p:nvSpPr>
        <p:spPr bwMode="auto">
          <a:xfrm>
            <a:off x="3180801" y="2297809"/>
            <a:ext cx="0" cy="1584000"/>
          </a:xfrm>
          <a:prstGeom prst="line">
            <a:avLst/>
          </a:prstGeom>
          <a:noFill/>
          <a:ln w="19050">
            <a:solidFill>
              <a:schemeClr val="tx2"/>
            </a:solidFill>
            <a:round/>
            <a:headEnd type="arrow" w="med" len="med"/>
            <a:tailEnd type="arrow" w="med" len="med"/>
          </a:ln>
        </p:spPr>
        <p:txBody>
          <a:bodyPr wrap="none" anchor="ctr"/>
          <a:lstStyle/>
          <a:p>
            <a:endParaRPr lang="de-DE"/>
          </a:p>
        </p:txBody>
      </p:sp>
      <p:sp>
        <p:nvSpPr>
          <p:cNvPr id="22" name="Rechteck 21"/>
          <p:cNvSpPr/>
          <p:nvPr/>
        </p:nvSpPr>
        <p:spPr>
          <a:xfrm>
            <a:off x="3063108" y="2103311"/>
            <a:ext cx="6984000" cy="1416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itle 1"/>
          <p:cNvSpPr txBox="1">
            <a:spLocks/>
          </p:cNvSpPr>
          <p:nvPr/>
        </p:nvSpPr>
        <p:spPr>
          <a:xfrm>
            <a:off x="1522413" y="381000"/>
            <a:ext cx="9829799"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r>
              <a:rPr lang="en-IN" dirty="0"/>
              <a:t>REINSURANCE – </a:t>
            </a:r>
            <a:r>
              <a:rPr lang="en-IN" sz="2800" dirty="0"/>
              <a:t>NON</a:t>
            </a:r>
            <a:r>
              <a:rPr lang="en-IN" dirty="0"/>
              <a:t> </a:t>
            </a:r>
            <a:r>
              <a:rPr lang="en-IN" sz="2800" dirty="0"/>
              <a:t>PROPORTIONAL – PER EVENT</a:t>
            </a:r>
            <a:endParaRPr lang="en-GB" dirty="0"/>
          </a:p>
        </p:txBody>
      </p:sp>
      <p:sp>
        <p:nvSpPr>
          <p:cNvPr id="23" name="Text Box 56">
            <a:extLst>
              <a:ext uri="{FF2B5EF4-FFF2-40B4-BE49-F238E27FC236}">
                <a16:creationId xmlns:a16="http://schemas.microsoft.com/office/drawing/2014/main" id="{A7A8FBE2-2639-44CA-8401-B66946AEB56F}"/>
              </a:ext>
            </a:extLst>
          </p:cNvPr>
          <p:cNvSpPr txBox="1">
            <a:spLocks noChangeArrowheads="1"/>
          </p:cNvSpPr>
          <p:nvPr/>
        </p:nvSpPr>
        <p:spPr bwMode="auto">
          <a:xfrm>
            <a:off x="8956969" y="1770549"/>
            <a:ext cx="1090139" cy="360000"/>
          </a:xfrm>
          <a:prstGeom prst="wedgeRectCallout">
            <a:avLst>
              <a:gd name="adj1" fmla="val -32072"/>
              <a:gd name="adj2" fmla="val 8048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lnSpc>
                <a:spcPct val="100000"/>
              </a:lnSpc>
              <a:spcBef>
                <a:spcPct val="0"/>
              </a:spcBef>
              <a:buFontTx/>
              <a:buNone/>
            </a:pPr>
            <a:r>
              <a:rPr lang="en-GB" sz="1600" dirty="0">
                <a:solidFill>
                  <a:schemeClr val="bg1"/>
                </a:solidFill>
              </a:rPr>
              <a:t>Cover Limit</a:t>
            </a:r>
          </a:p>
        </p:txBody>
      </p:sp>
      <p:sp>
        <p:nvSpPr>
          <p:cNvPr id="25" name="Text Box 56">
            <a:extLst>
              <a:ext uri="{FF2B5EF4-FFF2-40B4-BE49-F238E27FC236}">
                <a16:creationId xmlns:a16="http://schemas.microsoft.com/office/drawing/2014/main" id="{7AEEBC59-F8B6-46CD-B13B-6FF9FD565489}"/>
              </a:ext>
            </a:extLst>
          </p:cNvPr>
          <p:cNvSpPr txBox="1">
            <a:spLocks noChangeArrowheads="1"/>
          </p:cNvSpPr>
          <p:nvPr/>
        </p:nvSpPr>
        <p:spPr bwMode="auto">
          <a:xfrm>
            <a:off x="8956969" y="3471548"/>
            <a:ext cx="1081167" cy="360000"/>
          </a:xfrm>
          <a:prstGeom prst="wedgeRectCallout">
            <a:avLst>
              <a:gd name="adj1" fmla="val -32072"/>
              <a:gd name="adj2" fmla="val 8048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spcBef>
                <a:spcPct val="0"/>
              </a:spcBef>
            </a:pPr>
            <a:r>
              <a:rPr lang="en-GB" sz="1600" dirty="0">
                <a:solidFill>
                  <a:schemeClr val="bg1"/>
                </a:solidFill>
              </a:rPr>
              <a:t>Deductible</a:t>
            </a:r>
          </a:p>
        </p:txBody>
      </p:sp>
    </p:spTree>
    <p:extLst>
      <p:ext uri="{BB962C8B-B14F-4D97-AF65-F5344CB8AC3E}">
        <p14:creationId xmlns:p14="http://schemas.microsoft.com/office/powerpoint/2010/main" val="196230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D94909C6-CC71-4962-A18E-AF0515723D95}" type="slidenum">
              <a:rPr lang="en-GB" noProof="0" smtClean="0"/>
              <a:pPr/>
              <a:t>16</a:t>
            </a:fld>
            <a:endParaRPr lang="en-GB" noProof="0" dirty="0"/>
          </a:p>
        </p:txBody>
      </p:sp>
      <p:sp>
        <p:nvSpPr>
          <p:cNvPr id="8" name="Rechteck 7"/>
          <p:cNvSpPr/>
          <p:nvPr/>
        </p:nvSpPr>
        <p:spPr>
          <a:xfrm>
            <a:off x="1846263" y="1994400"/>
            <a:ext cx="8424863" cy="428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5"/>
          <p:cNvSpPr>
            <a:spLocks noChangeArrowheads="1"/>
          </p:cNvSpPr>
          <p:nvPr/>
        </p:nvSpPr>
        <p:spPr bwMode="auto">
          <a:xfrm>
            <a:off x="3055825" y="3940822"/>
            <a:ext cx="6997812" cy="1618407"/>
          </a:xfrm>
          <a:prstGeom prst="rect">
            <a:avLst/>
          </a:prstGeom>
          <a:solidFill>
            <a:schemeClr val="accent4">
              <a:lumMod val="40000"/>
              <a:lumOff val="60000"/>
            </a:schemeClr>
          </a:solidFill>
          <a:ln w="12700">
            <a:noFill/>
            <a:miter lim="800000"/>
            <a:headEnd/>
            <a:tailEnd/>
          </a:ln>
        </p:spPr>
        <p:txBody>
          <a:bodyPr wrap="none" anchor="ctr"/>
          <a:lstStyle/>
          <a:p>
            <a:endParaRPr lang="de-DE"/>
          </a:p>
        </p:txBody>
      </p:sp>
      <p:sp>
        <p:nvSpPr>
          <p:cNvPr id="10" name="Rectangle 5"/>
          <p:cNvSpPr>
            <a:spLocks noChangeArrowheads="1"/>
          </p:cNvSpPr>
          <p:nvPr/>
        </p:nvSpPr>
        <p:spPr bwMode="auto">
          <a:xfrm>
            <a:off x="3055825" y="2265769"/>
            <a:ext cx="6997812" cy="1656000"/>
          </a:xfrm>
          <a:prstGeom prst="rect">
            <a:avLst/>
          </a:prstGeom>
          <a:solidFill>
            <a:schemeClr val="accent4"/>
          </a:solidFill>
          <a:ln w="12700">
            <a:noFill/>
            <a:miter lim="800000"/>
            <a:headEnd/>
            <a:tailEnd/>
          </a:ln>
        </p:spPr>
        <p:txBody>
          <a:bodyPr wrap="none" anchor="ctr"/>
          <a:lstStyle/>
          <a:p>
            <a:endParaRPr lang="de-DE"/>
          </a:p>
        </p:txBody>
      </p:sp>
      <p:graphicFrame>
        <p:nvGraphicFramePr>
          <p:cNvPr id="11" name="Diagrammplatzhalter 8"/>
          <p:cNvGraphicFramePr>
            <a:graphicFrameLocks/>
          </p:cNvGraphicFramePr>
          <p:nvPr/>
        </p:nvGraphicFramePr>
        <p:xfrm>
          <a:off x="1846263" y="1993901"/>
          <a:ext cx="8424863" cy="42846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5"/>
          <p:cNvSpPr txBox="1">
            <a:spLocks noChangeArrowheads="1"/>
          </p:cNvSpPr>
          <p:nvPr/>
        </p:nvSpPr>
        <p:spPr bwMode="auto">
          <a:xfrm rot="16200000">
            <a:off x="1416215" y="3538933"/>
            <a:ext cx="1331005" cy="338554"/>
          </a:xfrm>
          <a:prstGeom prst="rect">
            <a:avLst/>
          </a:prstGeom>
          <a:noFill/>
          <a:ln w="12700">
            <a:noFill/>
            <a:miter lim="800000"/>
            <a:headEnd/>
            <a:tailEnd/>
          </a:ln>
        </p:spPr>
        <p:txBody>
          <a:bodyPr wrap="none">
            <a:spAutoFit/>
          </a:bodyPr>
          <a:lstStyle/>
          <a:p>
            <a:pPr eaLnBrk="0" hangingPunct="0">
              <a:lnSpc>
                <a:spcPct val="100000"/>
              </a:lnSpc>
              <a:spcBef>
                <a:spcPct val="0"/>
              </a:spcBef>
              <a:buFontTx/>
              <a:buNone/>
            </a:pPr>
            <a:r>
              <a:rPr lang="en-GB" sz="1600" dirty="0">
                <a:solidFill>
                  <a:schemeClr val="tx2"/>
                </a:solidFill>
              </a:rPr>
              <a:t>Sum insured </a:t>
            </a:r>
            <a:endParaRPr lang="de-DE" dirty="0">
              <a:solidFill>
                <a:schemeClr val="tx2"/>
              </a:solidFill>
            </a:endParaRPr>
          </a:p>
        </p:txBody>
      </p:sp>
      <p:sp>
        <p:nvSpPr>
          <p:cNvPr id="13" name="Text Box 17"/>
          <p:cNvSpPr txBox="1">
            <a:spLocks noChangeArrowheads="1"/>
          </p:cNvSpPr>
          <p:nvPr/>
        </p:nvSpPr>
        <p:spPr bwMode="auto">
          <a:xfrm>
            <a:off x="4836642" y="5931605"/>
            <a:ext cx="5028658" cy="307777"/>
          </a:xfrm>
          <a:prstGeom prst="rect">
            <a:avLst/>
          </a:prstGeom>
          <a:noFill/>
          <a:ln w="12700">
            <a:noFill/>
            <a:miter lim="800000"/>
            <a:headEnd/>
            <a:tailEnd/>
          </a:ln>
        </p:spPr>
        <p:txBody>
          <a:bodyPr wrap="square">
            <a:spAutoFit/>
          </a:bodyPr>
          <a:lstStyle/>
          <a:p>
            <a:pPr eaLnBrk="0" hangingPunct="0">
              <a:lnSpc>
                <a:spcPct val="100000"/>
              </a:lnSpc>
              <a:buFontTx/>
              <a:buNone/>
            </a:pPr>
            <a:r>
              <a:rPr lang="en-US" sz="1400" dirty="0">
                <a:solidFill>
                  <a:schemeClr val="tx2"/>
                </a:solidFill>
              </a:rPr>
              <a:t>Losses of YZ Insurance Company</a:t>
            </a:r>
          </a:p>
        </p:txBody>
      </p:sp>
      <p:sp>
        <p:nvSpPr>
          <p:cNvPr id="14" name="Rectangle 18"/>
          <p:cNvSpPr>
            <a:spLocks noChangeArrowheads="1"/>
          </p:cNvSpPr>
          <p:nvPr/>
        </p:nvSpPr>
        <p:spPr bwMode="auto">
          <a:xfrm>
            <a:off x="4706915" y="6026209"/>
            <a:ext cx="108000" cy="108000"/>
          </a:xfrm>
          <a:prstGeom prst="rect">
            <a:avLst/>
          </a:prstGeom>
          <a:solidFill>
            <a:schemeClr val="accent6"/>
          </a:solidFill>
          <a:ln w="12700">
            <a:noFill/>
            <a:miter lim="800000"/>
            <a:headEnd/>
            <a:tailEnd/>
          </a:ln>
        </p:spPr>
        <p:txBody>
          <a:bodyPr wrap="none" anchor="ctr"/>
          <a:lstStyle/>
          <a:p>
            <a:endParaRPr lang="de-DE"/>
          </a:p>
        </p:txBody>
      </p:sp>
      <p:sp>
        <p:nvSpPr>
          <p:cNvPr id="16" name="Line 52"/>
          <p:cNvSpPr>
            <a:spLocks noChangeShapeType="1"/>
          </p:cNvSpPr>
          <p:nvPr/>
        </p:nvSpPr>
        <p:spPr bwMode="auto">
          <a:xfrm>
            <a:off x="3036557" y="3925297"/>
            <a:ext cx="7017080" cy="0"/>
          </a:xfrm>
          <a:prstGeom prst="line">
            <a:avLst/>
          </a:prstGeom>
          <a:noFill/>
          <a:ln w="28575">
            <a:solidFill>
              <a:schemeClr val="accent3"/>
            </a:solidFill>
            <a:round/>
            <a:headEnd/>
            <a:tailEnd/>
          </a:ln>
        </p:spPr>
        <p:txBody>
          <a:bodyPr wrap="none" anchor="ctr"/>
          <a:lstStyle/>
          <a:p>
            <a:endParaRPr lang="de-DE"/>
          </a:p>
        </p:txBody>
      </p:sp>
      <p:sp>
        <p:nvSpPr>
          <p:cNvPr id="17" name="Line 53"/>
          <p:cNvSpPr>
            <a:spLocks noChangeShapeType="1"/>
          </p:cNvSpPr>
          <p:nvPr/>
        </p:nvSpPr>
        <p:spPr bwMode="auto">
          <a:xfrm>
            <a:off x="3045529" y="2253326"/>
            <a:ext cx="7017080" cy="0"/>
          </a:xfrm>
          <a:prstGeom prst="line">
            <a:avLst/>
          </a:prstGeom>
          <a:noFill/>
          <a:ln w="28575">
            <a:solidFill>
              <a:schemeClr val="accent3"/>
            </a:solidFill>
            <a:round/>
            <a:headEnd/>
            <a:tailEnd/>
          </a:ln>
        </p:spPr>
        <p:txBody>
          <a:bodyPr wrap="none" anchor="ctr"/>
          <a:lstStyle/>
          <a:p>
            <a:endParaRPr lang="de-DE"/>
          </a:p>
        </p:txBody>
      </p:sp>
      <p:cxnSp>
        <p:nvCxnSpPr>
          <p:cNvPr id="18" name="Gerade Verbindung mit Pfeil 17"/>
          <p:cNvCxnSpPr/>
          <p:nvPr/>
        </p:nvCxnSpPr>
        <p:spPr>
          <a:xfrm rot="10800000" flipV="1">
            <a:off x="3375493" y="4304963"/>
            <a:ext cx="3163983" cy="865847"/>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rot="10800000" flipV="1">
            <a:off x="4269439" y="4143122"/>
            <a:ext cx="2294313" cy="208524"/>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rot="10800000" flipV="1">
            <a:off x="4793287" y="4499172"/>
            <a:ext cx="1713821" cy="708363"/>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rot="10800000" flipV="1">
            <a:off x="5625420" y="4555816"/>
            <a:ext cx="1067805" cy="448069"/>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rot="5400000">
            <a:off x="6230363" y="4516748"/>
            <a:ext cx="674644" cy="655679"/>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rot="5400000">
            <a:off x="6540231" y="4844194"/>
            <a:ext cx="926888" cy="220666"/>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4" name="Text Box 76"/>
          <p:cNvSpPr txBox="1">
            <a:spLocks noChangeArrowheads="1"/>
          </p:cNvSpPr>
          <p:nvPr/>
        </p:nvSpPr>
        <p:spPr bwMode="auto">
          <a:xfrm>
            <a:off x="6372277" y="4023623"/>
            <a:ext cx="2271127" cy="523220"/>
          </a:xfrm>
          <a:prstGeom prst="rect">
            <a:avLst/>
          </a:prstGeom>
          <a:solidFill>
            <a:schemeClr val="accent4">
              <a:lumMod val="20000"/>
              <a:lumOff val="80000"/>
            </a:schemeClr>
          </a:solidFill>
          <a:ln w="12700">
            <a:noFill/>
            <a:miter lim="800000"/>
            <a:headEnd/>
            <a:tailEnd/>
          </a:ln>
          <a:effectLst/>
        </p:spPr>
        <p:txBody>
          <a:bodyPr wrap="square">
            <a:spAutoFit/>
          </a:bodyPr>
          <a:lstStyle/>
          <a:p>
            <a:pPr eaLnBrk="0" hangingPunct="0">
              <a:spcBef>
                <a:spcPct val="0"/>
              </a:spcBef>
            </a:pPr>
            <a:r>
              <a:rPr lang="en-GB" sz="1400" dirty="0">
                <a:solidFill>
                  <a:schemeClr val="tx2"/>
                </a:solidFill>
              </a:rPr>
              <a:t>All 6 losses were caused </a:t>
            </a:r>
            <a:br>
              <a:rPr lang="en-GB" sz="1400" dirty="0">
                <a:solidFill>
                  <a:schemeClr val="tx2"/>
                </a:solidFill>
              </a:rPr>
            </a:br>
            <a:r>
              <a:rPr lang="en-GB" sz="1400" dirty="0">
                <a:solidFill>
                  <a:schemeClr val="tx2"/>
                </a:solidFill>
              </a:rPr>
              <a:t>by the same event</a:t>
            </a:r>
          </a:p>
        </p:txBody>
      </p:sp>
      <p:sp>
        <p:nvSpPr>
          <p:cNvPr id="26" name="Rechteck 25"/>
          <p:cNvSpPr/>
          <p:nvPr/>
        </p:nvSpPr>
        <p:spPr>
          <a:xfrm>
            <a:off x="7300125" y="5672518"/>
            <a:ext cx="2753512" cy="186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 Box 55"/>
          <p:cNvSpPr txBox="1">
            <a:spLocks noChangeArrowheads="1"/>
          </p:cNvSpPr>
          <p:nvPr/>
        </p:nvSpPr>
        <p:spPr bwMode="auto">
          <a:xfrm>
            <a:off x="3265608" y="2848130"/>
            <a:ext cx="2270455" cy="523220"/>
          </a:xfrm>
          <a:prstGeom prst="rect">
            <a:avLst/>
          </a:prstGeom>
          <a:solidFill>
            <a:schemeClr val="accent4">
              <a:lumMod val="20000"/>
              <a:lumOff val="80000"/>
            </a:schemeClr>
          </a:solidFill>
          <a:ln w="12700">
            <a:noFill/>
            <a:miter lim="800000"/>
            <a:headEnd/>
            <a:tailEnd/>
          </a:ln>
          <a:effectLst/>
        </p:spPr>
        <p:txBody>
          <a:bodyPr wrap="square">
            <a:spAutoFit/>
          </a:bodyPr>
          <a:lstStyle/>
          <a:p>
            <a:pPr eaLnBrk="0" hangingPunct="0">
              <a:lnSpc>
                <a:spcPct val="100000"/>
              </a:lnSpc>
              <a:spcBef>
                <a:spcPct val="0"/>
              </a:spcBef>
              <a:buFontTx/>
              <a:buNone/>
            </a:pPr>
            <a:r>
              <a:rPr lang="en-US" sz="1400" dirty="0">
                <a:solidFill>
                  <a:schemeClr val="tx2"/>
                </a:solidFill>
              </a:rPr>
              <a:t>Per Event Excess</a:t>
            </a:r>
          </a:p>
          <a:p>
            <a:pPr eaLnBrk="0" hangingPunct="0">
              <a:lnSpc>
                <a:spcPct val="100000"/>
              </a:lnSpc>
              <a:spcBef>
                <a:spcPct val="0"/>
              </a:spcBef>
              <a:buFontTx/>
              <a:buNone/>
            </a:pPr>
            <a:r>
              <a:rPr lang="en-US" sz="1400" dirty="0">
                <a:solidFill>
                  <a:schemeClr val="tx2"/>
                </a:solidFill>
              </a:rPr>
              <a:t>of Loss 10,000 </a:t>
            </a:r>
            <a:r>
              <a:rPr lang="en-US" sz="1400" dirty="0" err="1">
                <a:solidFill>
                  <a:schemeClr val="tx2"/>
                </a:solidFill>
              </a:rPr>
              <a:t>xs</a:t>
            </a:r>
            <a:r>
              <a:rPr lang="en-US" sz="1400" dirty="0">
                <a:solidFill>
                  <a:schemeClr val="tx2"/>
                </a:solidFill>
              </a:rPr>
              <a:t> 10,000</a:t>
            </a:r>
          </a:p>
        </p:txBody>
      </p:sp>
      <p:sp>
        <p:nvSpPr>
          <p:cNvPr id="28" name="Line 54"/>
          <p:cNvSpPr>
            <a:spLocks noChangeShapeType="1"/>
          </p:cNvSpPr>
          <p:nvPr/>
        </p:nvSpPr>
        <p:spPr bwMode="auto">
          <a:xfrm>
            <a:off x="3180801" y="2297809"/>
            <a:ext cx="0" cy="1584000"/>
          </a:xfrm>
          <a:prstGeom prst="line">
            <a:avLst/>
          </a:prstGeom>
          <a:noFill/>
          <a:ln w="19050">
            <a:solidFill>
              <a:schemeClr val="tx2"/>
            </a:solidFill>
            <a:round/>
            <a:headEnd type="arrow" w="med" len="med"/>
            <a:tailEnd type="arrow" w="med" len="med"/>
          </a:ln>
        </p:spPr>
        <p:txBody>
          <a:bodyPr wrap="none" anchor="ctr"/>
          <a:lstStyle/>
          <a:p>
            <a:endParaRPr lang="de-DE"/>
          </a:p>
        </p:txBody>
      </p:sp>
      <p:sp>
        <p:nvSpPr>
          <p:cNvPr id="29" name="Rechteck 28"/>
          <p:cNvSpPr/>
          <p:nvPr/>
        </p:nvSpPr>
        <p:spPr>
          <a:xfrm>
            <a:off x="3063108" y="2103311"/>
            <a:ext cx="6984000" cy="1416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itle 1"/>
          <p:cNvSpPr txBox="1">
            <a:spLocks/>
          </p:cNvSpPr>
          <p:nvPr/>
        </p:nvSpPr>
        <p:spPr>
          <a:xfrm>
            <a:off x="1522413" y="381000"/>
            <a:ext cx="9829799"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r>
              <a:rPr lang="en-IN" dirty="0"/>
              <a:t>REINSURANCE – </a:t>
            </a:r>
            <a:r>
              <a:rPr lang="en-IN" sz="2800" dirty="0"/>
              <a:t>NON</a:t>
            </a:r>
            <a:r>
              <a:rPr lang="en-IN" dirty="0"/>
              <a:t> </a:t>
            </a:r>
            <a:r>
              <a:rPr lang="en-IN" sz="2800" dirty="0"/>
              <a:t>PROPORTIONAL – PER EVENT</a:t>
            </a:r>
            <a:endParaRPr lang="en-GB" dirty="0"/>
          </a:p>
        </p:txBody>
      </p:sp>
      <p:sp>
        <p:nvSpPr>
          <p:cNvPr id="30" name="Text Box 56">
            <a:extLst>
              <a:ext uri="{FF2B5EF4-FFF2-40B4-BE49-F238E27FC236}">
                <a16:creationId xmlns:a16="http://schemas.microsoft.com/office/drawing/2014/main" id="{015102A5-5C22-4353-91E3-F3991A52E6BE}"/>
              </a:ext>
            </a:extLst>
          </p:cNvPr>
          <p:cNvSpPr txBox="1">
            <a:spLocks noChangeArrowheads="1"/>
          </p:cNvSpPr>
          <p:nvPr/>
        </p:nvSpPr>
        <p:spPr bwMode="auto">
          <a:xfrm>
            <a:off x="8956969" y="1769683"/>
            <a:ext cx="1090139" cy="360000"/>
          </a:xfrm>
          <a:prstGeom prst="wedgeRectCallout">
            <a:avLst>
              <a:gd name="adj1" fmla="val -32072"/>
              <a:gd name="adj2" fmla="val 8048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lnSpc>
                <a:spcPct val="100000"/>
              </a:lnSpc>
              <a:spcBef>
                <a:spcPct val="0"/>
              </a:spcBef>
              <a:buFontTx/>
              <a:buNone/>
            </a:pPr>
            <a:r>
              <a:rPr lang="en-GB" sz="1600" dirty="0">
                <a:solidFill>
                  <a:schemeClr val="bg1"/>
                </a:solidFill>
              </a:rPr>
              <a:t>Cover Limit</a:t>
            </a:r>
          </a:p>
        </p:txBody>
      </p:sp>
      <p:sp>
        <p:nvSpPr>
          <p:cNvPr id="31" name="Text Box 56">
            <a:extLst>
              <a:ext uri="{FF2B5EF4-FFF2-40B4-BE49-F238E27FC236}">
                <a16:creationId xmlns:a16="http://schemas.microsoft.com/office/drawing/2014/main" id="{00804D34-A450-4B21-9534-969FC9501A23}"/>
              </a:ext>
            </a:extLst>
          </p:cNvPr>
          <p:cNvSpPr txBox="1">
            <a:spLocks noChangeArrowheads="1"/>
          </p:cNvSpPr>
          <p:nvPr/>
        </p:nvSpPr>
        <p:spPr bwMode="auto">
          <a:xfrm>
            <a:off x="8970463" y="4151372"/>
            <a:ext cx="1081167" cy="360000"/>
          </a:xfrm>
          <a:prstGeom prst="wedgeRectCallout">
            <a:avLst>
              <a:gd name="adj1" fmla="val -37876"/>
              <a:gd name="adj2" fmla="val -101303"/>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spcBef>
                <a:spcPct val="0"/>
              </a:spcBef>
            </a:pPr>
            <a:r>
              <a:rPr lang="en-GB" sz="1600" dirty="0">
                <a:solidFill>
                  <a:schemeClr val="bg1"/>
                </a:solidFill>
              </a:rPr>
              <a:t>Deductible</a:t>
            </a:r>
          </a:p>
        </p:txBody>
      </p:sp>
    </p:spTree>
    <p:extLst>
      <p:ext uri="{BB962C8B-B14F-4D97-AF65-F5344CB8AC3E}">
        <p14:creationId xmlns:p14="http://schemas.microsoft.com/office/powerpoint/2010/main" val="21852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4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1400"/>
                            </p:stCondLst>
                            <p:childTnLst>
                              <p:par>
                                <p:cTn id="17" presetID="1" presetClass="entr" presetSubtype="0" fill="hold" nodeType="afterEffect">
                                  <p:stCondLst>
                                    <p:cond delay="5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1900"/>
                            </p:stCondLst>
                            <p:childTnLst>
                              <p:par>
                                <p:cTn id="20" presetID="1" presetClass="entr" presetSubtype="0" fill="hold" nodeType="afterEffect">
                                  <p:stCondLst>
                                    <p:cond delay="500"/>
                                  </p:stCondLst>
                                  <p:childTnLst>
                                    <p:set>
                                      <p:cBhvr>
                                        <p:cTn id="21" dur="1" fill="hold">
                                          <p:stCondLst>
                                            <p:cond delay="0"/>
                                          </p:stCondLst>
                                        </p:cTn>
                                        <p:tgtEl>
                                          <p:spTgt spid="22"/>
                                        </p:tgtEl>
                                        <p:attrNameLst>
                                          <p:attrName>style.visibility</p:attrName>
                                        </p:attrNameLst>
                                      </p:cBhvr>
                                      <p:to>
                                        <p:strVal val="visible"/>
                                      </p:to>
                                    </p:set>
                                  </p:childTnLst>
                                </p:cTn>
                              </p:par>
                            </p:childTnLst>
                          </p:cTn>
                        </p:par>
                        <p:par>
                          <p:cTn id="22" fill="hold">
                            <p:stCondLst>
                              <p:cond delay="2400"/>
                            </p:stCondLst>
                            <p:childTnLst>
                              <p:par>
                                <p:cTn id="23" presetID="1" presetClass="entr" presetSubtype="0" fill="hold"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846263" y="1994400"/>
            <a:ext cx="8424863" cy="428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5"/>
          <p:cNvSpPr>
            <a:spLocks noChangeArrowheads="1"/>
          </p:cNvSpPr>
          <p:nvPr/>
        </p:nvSpPr>
        <p:spPr bwMode="auto">
          <a:xfrm>
            <a:off x="3055825" y="3940822"/>
            <a:ext cx="6997812" cy="1618407"/>
          </a:xfrm>
          <a:prstGeom prst="rect">
            <a:avLst/>
          </a:prstGeom>
          <a:solidFill>
            <a:schemeClr val="accent4">
              <a:lumMod val="40000"/>
              <a:lumOff val="60000"/>
            </a:schemeClr>
          </a:solidFill>
          <a:ln w="12700">
            <a:noFill/>
            <a:miter lim="800000"/>
            <a:headEnd/>
            <a:tailEnd/>
          </a:ln>
        </p:spPr>
        <p:txBody>
          <a:bodyPr wrap="none" anchor="ctr"/>
          <a:lstStyle/>
          <a:p>
            <a:endParaRPr lang="de-DE"/>
          </a:p>
        </p:txBody>
      </p:sp>
      <p:sp>
        <p:nvSpPr>
          <p:cNvPr id="10" name="Rectangle 5"/>
          <p:cNvSpPr>
            <a:spLocks noChangeArrowheads="1"/>
          </p:cNvSpPr>
          <p:nvPr/>
        </p:nvSpPr>
        <p:spPr bwMode="auto">
          <a:xfrm>
            <a:off x="3055825" y="2265769"/>
            <a:ext cx="6997812" cy="1656000"/>
          </a:xfrm>
          <a:prstGeom prst="rect">
            <a:avLst/>
          </a:prstGeom>
          <a:solidFill>
            <a:schemeClr val="accent4"/>
          </a:solidFill>
          <a:ln w="12700">
            <a:noFill/>
            <a:miter lim="800000"/>
            <a:headEnd/>
            <a:tailEnd/>
          </a:ln>
        </p:spPr>
        <p:txBody>
          <a:bodyPr wrap="none" anchor="ctr"/>
          <a:lstStyle/>
          <a:p>
            <a:endParaRPr lang="de-DE"/>
          </a:p>
        </p:txBody>
      </p:sp>
      <p:graphicFrame>
        <p:nvGraphicFramePr>
          <p:cNvPr id="11" name="Diagrammplatzhalter 8"/>
          <p:cNvGraphicFramePr>
            <a:graphicFrameLocks/>
          </p:cNvGraphicFramePr>
          <p:nvPr/>
        </p:nvGraphicFramePr>
        <p:xfrm>
          <a:off x="1846263" y="1993901"/>
          <a:ext cx="8424863" cy="428466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5"/>
          <p:cNvSpPr txBox="1">
            <a:spLocks noChangeArrowheads="1"/>
          </p:cNvSpPr>
          <p:nvPr/>
        </p:nvSpPr>
        <p:spPr bwMode="auto">
          <a:xfrm rot="16200000">
            <a:off x="1416215" y="3538933"/>
            <a:ext cx="1331005" cy="338554"/>
          </a:xfrm>
          <a:prstGeom prst="rect">
            <a:avLst/>
          </a:prstGeom>
          <a:noFill/>
          <a:ln w="12700">
            <a:noFill/>
            <a:miter lim="800000"/>
            <a:headEnd/>
            <a:tailEnd/>
          </a:ln>
        </p:spPr>
        <p:txBody>
          <a:bodyPr wrap="none">
            <a:spAutoFit/>
          </a:bodyPr>
          <a:lstStyle/>
          <a:p>
            <a:pPr eaLnBrk="0" hangingPunct="0">
              <a:lnSpc>
                <a:spcPct val="100000"/>
              </a:lnSpc>
              <a:spcBef>
                <a:spcPct val="0"/>
              </a:spcBef>
              <a:buFontTx/>
              <a:buNone/>
            </a:pPr>
            <a:r>
              <a:rPr lang="en-GB" sz="1600">
                <a:solidFill>
                  <a:schemeClr val="tx2"/>
                </a:solidFill>
              </a:rPr>
              <a:t>Sum insured </a:t>
            </a:r>
            <a:endParaRPr lang="de-DE">
              <a:solidFill>
                <a:schemeClr val="tx2"/>
              </a:solidFill>
            </a:endParaRPr>
          </a:p>
        </p:txBody>
      </p:sp>
      <p:sp>
        <p:nvSpPr>
          <p:cNvPr id="13" name="Line 54"/>
          <p:cNvSpPr>
            <a:spLocks noChangeShapeType="1"/>
          </p:cNvSpPr>
          <p:nvPr/>
        </p:nvSpPr>
        <p:spPr bwMode="auto">
          <a:xfrm>
            <a:off x="3180801" y="2297809"/>
            <a:ext cx="0" cy="1584000"/>
          </a:xfrm>
          <a:prstGeom prst="line">
            <a:avLst/>
          </a:prstGeom>
          <a:noFill/>
          <a:ln w="19050">
            <a:solidFill>
              <a:schemeClr val="tx2"/>
            </a:solidFill>
            <a:round/>
            <a:headEnd type="arrow" w="med" len="med"/>
            <a:tailEnd type="arrow" w="med" len="med"/>
          </a:ln>
        </p:spPr>
        <p:txBody>
          <a:bodyPr wrap="none" anchor="ctr"/>
          <a:lstStyle/>
          <a:p>
            <a:endParaRPr lang="de-DE"/>
          </a:p>
        </p:txBody>
      </p:sp>
      <p:sp>
        <p:nvSpPr>
          <p:cNvPr id="14" name="Line 52"/>
          <p:cNvSpPr>
            <a:spLocks noChangeShapeType="1"/>
          </p:cNvSpPr>
          <p:nvPr/>
        </p:nvSpPr>
        <p:spPr bwMode="auto">
          <a:xfrm>
            <a:off x="3036557" y="3925297"/>
            <a:ext cx="7017080" cy="0"/>
          </a:xfrm>
          <a:prstGeom prst="line">
            <a:avLst/>
          </a:prstGeom>
          <a:noFill/>
          <a:ln w="28575">
            <a:solidFill>
              <a:schemeClr val="accent3"/>
            </a:solidFill>
            <a:round/>
            <a:headEnd/>
            <a:tailEnd/>
          </a:ln>
        </p:spPr>
        <p:txBody>
          <a:bodyPr wrap="none" anchor="ctr"/>
          <a:lstStyle/>
          <a:p>
            <a:endParaRPr lang="de-DE"/>
          </a:p>
        </p:txBody>
      </p:sp>
      <p:sp>
        <p:nvSpPr>
          <p:cNvPr id="15" name="Line 53"/>
          <p:cNvSpPr>
            <a:spLocks noChangeShapeType="1"/>
          </p:cNvSpPr>
          <p:nvPr/>
        </p:nvSpPr>
        <p:spPr bwMode="auto">
          <a:xfrm>
            <a:off x="3045529" y="2253326"/>
            <a:ext cx="7017080" cy="0"/>
          </a:xfrm>
          <a:prstGeom prst="line">
            <a:avLst/>
          </a:prstGeom>
          <a:noFill/>
          <a:ln w="28575">
            <a:solidFill>
              <a:schemeClr val="accent3"/>
            </a:solidFill>
            <a:round/>
            <a:headEnd/>
            <a:tailEnd/>
          </a:ln>
        </p:spPr>
        <p:txBody>
          <a:bodyPr wrap="none" anchor="ctr"/>
          <a:lstStyle/>
          <a:p>
            <a:endParaRPr lang="de-DE"/>
          </a:p>
        </p:txBody>
      </p:sp>
      <p:cxnSp>
        <p:nvCxnSpPr>
          <p:cNvPr id="16" name="Gerade Verbindung mit Pfeil 15"/>
          <p:cNvCxnSpPr/>
          <p:nvPr/>
        </p:nvCxnSpPr>
        <p:spPr>
          <a:xfrm rot="10800000" flipV="1">
            <a:off x="3391672" y="2646098"/>
            <a:ext cx="5494494" cy="2864581"/>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rot="10800000" flipV="1">
            <a:off x="4087589" y="3706152"/>
            <a:ext cx="4766209" cy="1804526"/>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rot="10800000" flipV="1">
            <a:off x="4783502" y="4353515"/>
            <a:ext cx="4094570" cy="1157163"/>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a:off x="5536063" y="4928050"/>
            <a:ext cx="3333920" cy="582629"/>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H="1">
            <a:off x="6238428" y="5340748"/>
            <a:ext cx="2647736" cy="169931"/>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 Box 76"/>
          <p:cNvSpPr txBox="1">
            <a:spLocks noChangeArrowheads="1"/>
          </p:cNvSpPr>
          <p:nvPr/>
        </p:nvSpPr>
        <p:spPr bwMode="auto">
          <a:xfrm>
            <a:off x="9189637" y="2809565"/>
            <a:ext cx="1147666" cy="738664"/>
          </a:xfrm>
          <a:prstGeom prst="rect">
            <a:avLst/>
          </a:prstGeom>
          <a:solidFill>
            <a:schemeClr val="accent4">
              <a:lumMod val="20000"/>
              <a:lumOff val="80000"/>
            </a:schemeClr>
          </a:solidFill>
          <a:ln w="12700">
            <a:noFill/>
            <a:miter lim="800000"/>
            <a:headEnd/>
            <a:tailEnd/>
          </a:ln>
          <a:effectLst/>
        </p:spPr>
        <p:txBody>
          <a:bodyPr wrap="square" lIns="72000" rIns="72000" anchor="ctr">
            <a:spAutoFit/>
          </a:bodyPr>
          <a:lstStyle/>
          <a:p>
            <a:pPr eaLnBrk="0" hangingPunct="0">
              <a:spcBef>
                <a:spcPct val="0"/>
              </a:spcBef>
            </a:pPr>
            <a:r>
              <a:rPr lang="en-GB" sz="1400" dirty="0">
                <a:solidFill>
                  <a:schemeClr val="tx2"/>
                </a:solidFill>
              </a:rPr>
              <a:t>Accumulated</a:t>
            </a:r>
          </a:p>
          <a:p>
            <a:pPr eaLnBrk="0" hangingPunct="0">
              <a:spcBef>
                <a:spcPct val="0"/>
              </a:spcBef>
            </a:pPr>
            <a:r>
              <a:rPr lang="en-GB" sz="1400" dirty="0">
                <a:solidFill>
                  <a:schemeClr val="tx2"/>
                </a:solidFill>
              </a:rPr>
              <a:t>Loss</a:t>
            </a:r>
          </a:p>
          <a:p>
            <a:pPr eaLnBrk="0" hangingPunct="0">
              <a:spcBef>
                <a:spcPct val="0"/>
              </a:spcBef>
            </a:pPr>
            <a:r>
              <a:rPr lang="en-GB" sz="1400" dirty="0">
                <a:solidFill>
                  <a:schemeClr val="tx2"/>
                </a:solidFill>
              </a:rPr>
              <a:t>of 19,000</a:t>
            </a:r>
          </a:p>
        </p:txBody>
      </p:sp>
      <p:cxnSp>
        <p:nvCxnSpPr>
          <p:cNvPr id="22" name="Gerade Verbindung 21"/>
          <p:cNvCxnSpPr/>
          <p:nvPr/>
        </p:nvCxnSpPr>
        <p:spPr>
          <a:xfrm>
            <a:off x="8830716" y="2647729"/>
            <a:ext cx="172800" cy="0"/>
          </a:xfrm>
          <a:prstGeom prst="line">
            <a:avLst/>
          </a:prstGeom>
          <a:ln w="28575">
            <a:solidFill>
              <a:schemeClr val="accent4">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8830716" y="4031467"/>
            <a:ext cx="172800" cy="0"/>
          </a:xfrm>
          <a:prstGeom prst="line">
            <a:avLst/>
          </a:prstGeom>
          <a:ln w="28575">
            <a:solidFill>
              <a:schemeClr val="accent4">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a:off x="8830716" y="4330872"/>
            <a:ext cx="172800" cy="0"/>
          </a:xfrm>
          <a:prstGeom prst="line">
            <a:avLst/>
          </a:prstGeom>
          <a:ln w="28575">
            <a:solidFill>
              <a:schemeClr val="accent4">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8830716" y="4953958"/>
            <a:ext cx="172800" cy="0"/>
          </a:xfrm>
          <a:prstGeom prst="line">
            <a:avLst/>
          </a:prstGeom>
          <a:ln w="28575">
            <a:solidFill>
              <a:schemeClr val="accent4">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8830716" y="5318100"/>
            <a:ext cx="172800" cy="0"/>
          </a:xfrm>
          <a:prstGeom prst="line">
            <a:avLst/>
          </a:prstGeom>
          <a:ln w="28575">
            <a:solidFill>
              <a:schemeClr val="accent4">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H="1">
            <a:off x="9003516" y="3730427"/>
            <a:ext cx="222516" cy="1828804"/>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flipH="1" flipV="1">
            <a:off x="9003516" y="2420888"/>
            <a:ext cx="190151" cy="265669"/>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7300125" y="5672518"/>
            <a:ext cx="2753512" cy="186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 Box 55"/>
          <p:cNvSpPr txBox="1">
            <a:spLocks noChangeArrowheads="1"/>
          </p:cNvSpPr>
          <p:nvPr/>
        </p:nvSpPr>
        <p:spPr bwMode="auto">
          <a:xfrm>
            <a:off x="3265608" y="2848130"/>
            <a:ext cx="2270455" cy="523220"/>
          </a:xfrm>
          <a:prstGeom prst="rect">
            <a:avLst/>
          </a:prstGeom>
          <a:solidFill>
            <a:schemeClr val="accent4">
              <a:lumMod val="20000"/>
              <a:lumOff val="80000"/>
            </a:schemeClr>
          </a:solidFill>
          <a:ln w="12700">
            <a:noFill/>
            <a:miter lim="800000"/>
            <a:headEnd/>
            <a:tailEnd/>
          </a:ln>
          <a:effectLst/>
        </p:spPr>
        <p:txBody>
          <a:bodyPr wrap="square">
            <a:spAutoFit/>
          </a:bodyPr>
          <a:lstStyle/>
          <a:p>
            <a:pPr eaLnBrk="0" hangingPunct="0">
              <a:lnSpc>
                <a:spcPct val="100000"/>
              </a:lnSpc>
              <a:spcBef>
                <a:spcPct val="0"/>
              </a:spcBef>
              <a:buFontTx/>
              <a:buNone/>
            </a:pPr>
            <a:r>
              <a:rPr lang="en-US" sz="1400" dirty="0">
                <a:solidFill>
                  <a:schemeClr val="tx2"/>
                </a:solidFill>
              </a:rPr>
              <a:t>Per Event Excess</a:t>
            </a:r>
          </a:p>
          <a:p>
            <a:pPr eaLnBrk="0" hangingPunct="0">
              <a:lnSpc>
                <a:spcPct val="100000"/>
              </a:lnSpc>
              <a:spcBef>
                <a:spcPct val="0"/>
              </a:spcBef>
              <a:buFontTx/>
              <a:buNone/>
            </a:pPr>
            <a:r>
              <a:rPr lang="en-US" sz="1400" dirty="0">
                <a:solidFill>
                  <a:schemeClr val="tx2"/>
                </a:solidFill>
              </a:rPr>
              <a:t>of Loss 10,000 </a:t>
            </a:r>
            <a:r>
              <a:rPr lang="en-US" sz="1400" dirty="0" err="1">
                <a:solidFill>
                  <a:schemeClr val="tx2"/>
                </a:solidFill>
              </a:rPr>
              <a:t>xs</a:t>
            </a:r>
            <a:r>
              <a:rPr lang="en-US" sz="1400" dirty="0">
                <a:solidFill>
                  <a:schemeClr val="tx2"/>
                </a:solidFill>
              </a:rPr>
              <a:t> 10,000</a:t>
            </a:r>
          </a:p>
        </p:txBody>
      </p:sp>
      <p:sp>
        <p:nvSpPr>
          <p:cNvPr id="31" name="Rechteck 30"/>
          <p:cNvSpPr/>
          <p:nvPr/>
        </p:nvSpPr>
        <p:spPr>
          <a:xfrm>
            <a:off x="3063108" y="2103311"/>
            <a:ext cx="6984000" cy="1416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 Box 17"/>
          <p:cNvSpPr txBox="1">
            <a:spLocks noChangeArrowheads="1"/>
          </p:cNvSpPr>
          <p:nvPr/>
        </p:nvSpPr>
        <p:spPr bwMode="auto">
          <a:xfrm>
            <a:off x="4527546" y="5931605"/>
            <a:ext cx="5028658" cy="307777"/>
          </a:xfrm>
          <a:prstGeom prst="rect">
            <a:avLst/>
          </a:prstGeom>
          <a:noFill/>
          <a:ln w="12700">
            <a:noFill/>
            <a:miter lim="800000"/>
            <a:headEnd/>
            <a:tailEnd/>
          </a:ln>
        </p:spPr>
        <p:txBody>
          <a:bodyPr wrap="square">
            <a:spAutoFit/>
          </a:bodyPr>
          <a:lstStyle/>
          <a:p>
            <a:pPr eaLnBrk="0" hangingPunct="0">
              <a:lnSpc>
                <a:spcPct val="100000"/>
              </a:lnSpc>
              <a:buFontTx/>
              <a:buNone/>
            </a:pPr>
            <a:r>
              <a:rPr lang="en-US" sz="1400" u="sng" dirty="0">
                <a:solidFill>
                  <a:schemeClr val="tx2"/>
                </a:solidFill>
              </a:rPr>
              <a:t>Accumulated</a:t>
            </a:r>
            <a:r>
              <a:rPr lang="en-US" sz="1400" dirty="0">
                <a:solidFill>
                  <a:schemeClr val="tx2"/>
                </a:solidFill>
              </a:rPr>
              <a:t> Losses of YZ Insurance Company</a:t>
            </a:r>
          </a:p>
        </p:txBody>
      </p:sp>
      <p:sp>
        <p:nvSpPr>
          <p:cNvPr id="34" name="Rectangle 18"/>
          <p:cNvSpPr>
            <a:spLocks noChangeArrowheads="1"/>
          </p:cNvSpPr>
          <p:nvPr/>
        </p:nvSpPr>
        <p:spPr bwMode="auto">
          <a:xfrm>
            <a:off x="4397819" y="6026209"/>
            <a:ext cx="108000" cy="108000"/>
          </a:xfrm>
          <a:prstGeom prst="rect">
            <a:avLst/>
          </a:prstGeom>
          <a:solidFill>
            <a:schemeClr val="accent6"/>
          </a:solidFill>
          <a:ln w="12700">
            <a:noFill/>
            <a:miter lim="800000"/>
            <a:headEnd/>
            <a:tailEnd/>
          </a:ln>
        </p:spPr>
        <p:txBody>
          <a:bodyPr wrap="none" anchor="ctr"/>
          <a:lstStyle/>
          <a:p>
            <a:endParaRPr lang="de-DE"/>
          </a:p>
        </p:txBody>
      </p:sp>
      <p:sp>
        <p:nvSpPr>
          <p:cNvPr id="37" name="Title 1"/>
          <p:cNvSpPr txBox="1">
            <a:spLocks/>
          </p:cNvSpPr>
          <p:nvPr/>
        </p:nvSpPr>
        <p:spPr>
          <a:xfrm>
            <a:off x="1522413" y="381000"/>
            <a:ext cx="9829799"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r>
              <a:rPr lang="en-IN" dirty="0"/>
              <a:t>REINSURANCE – </a:t>
            </a:r>
            <a:r>
              <a:rPr lang="en-IN" sz="2800" dirty="0"/>
              <a:t>NON</a:t>
            </a:r>
            <a:r>
              <a:rPr lang="en-IN" dirty="0"/>
              <a:t> </a:t>
            </a:r>
            <a:r>
              <a:rPr lang="en-IN" sz="2800" dirty="0"/>
              <a:t>PROPORTIONAL – PER EVENT</a:t>
            </a:r>
            <a:endParaRPr lang="en-GB" dirty="0"/>
          </a:p>
        </p:txBody>
      </p:sp>
      <p:sp>
        <p:nvSpPr>
          <p:cNvPr id="36" name="Text Box 56">
            <a:extLst>
              <a:ext uri="{FF2B5EF4-FFF2-40B4-BE49-F238E27FC236}">
                <a16:creationId xmlns:a16="http://schemas.microsoft.com/office/drawing/2014/main" id="{3ED9F242-B308-4737-BEFC-97B633969F3F}"/>
              </a:ext>
            </a:extLst>
          </p:cNvPr>
          <p:cNvSpPr txBox="1">
            <a:spLocks noChangeArrowheads="1"/>
          </p:cNvSpPr>
          <p:nvPr/>
        </p:nvSpPr>
        <p:spPr bwMode="auto">
          <a:xfrm>
            <a:off x="9478853" y="1743311"/>
            <a:ext cx="1090139" cy="360000"/>
          </a:xfrm>
          <a:prstGeom prst="wedgeRectCallout">
            <a:avLst>
              <a:gd name="adj1" fmla="val -32072"/>
              <a:gd name="adj2" fmla="val 8048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lnSpc>
                <a:spcPct val="100000"/>
              </a:lnSpc>
              <a:spcBef>
                <a:spcPct val="0"/>
              </a:spcBef>
              <a:buFontTx/>
              <a:buNone/>
            </a:pPr>
            <a:r>
              <a:rPr lang="en-GB" sz="1600" dirty="0">
                <a:solidFill>
                  <a:schemeClr val="bg1"/>
                </a:solidFill>
              </a:rPr>
              <a:t>Cover Limit</a:t>
            </a:r>
          </a:p>
        </p:txBody>
      </p:sp>
      <p:sp>
        <p:nvSpPr>
          <p:cNvPr id="38" name="Text Box 56">
            <a:extLst>
              <a:ext uri="{FF2B5EF4-FFF2-40B4-BE49-F238E27FC236}">
                <a16:creationId xmlns:a16="http://schemas.microsoft.com/office/drawing/2014/main" id="{3482F5DB-F362-4481-9545-3192437EA30D}"/>
              </a:ext>
            </a:extLst>
          </p:cNvPr>
          <p:cNvSpPr txBox="1">
            <a:spLocks noChangeArrowheads="1"/>
          </p:cNvSpPr>
          <p:nvPr/>
        </p:nvSpPr>
        <p:spPr bwMode="auto">
          <a:xfrm>
            <a:off x="9487825" y="4125000"/>
            <a:ext cx="1081167" cy="360000"/>
          </a:xfrm>
          <a:prstGeom prst="wedgeRectCallout">
            <a:avLst>
              <a:gd name="adj1" fmla="val -32901"/>
              <a:gd name="adj2" fmla="val -9632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spcBef>
                <a:spcPct val="0"/>
              </a:spcBef>
            </a:pPr>
            <a:r>
              <a:rPr lang="en-GB" sz="1600" dirty="0">
                <a:solidFill>
                  <a:schemeClr val="bg1"/>
                </a:solidFill>
              </a:rPr>
              <a:t>Deductible</a:t>
            </a:r>
          </a:p>
        </p:txBody>
      </p:sp>
    </p:spTree>
    <p:extLst>
      <p:ext uri="{BB962C8B-B14F-4D97-AF65-F5344CB8AC3E}">
        <p14:creationId xmlns:p14="http://schemas.microsoft.com/office/powerpoint/2010/main" val="371571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846263" y="1994400"/>
            <a:ext cx="8424863" cy="4284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5"/>
          <p:cNvSpPr>
            <a:spLocks noChangeArrowheads="1"/>
          </p:cNvSpPr>
          <p:nvPr/>
        </p:nvSpPr>
        <p:spPr bwMode="auto">
          <a:xfrm>
            <a:off x="3055825" y="3940822"/>
            <a:ext cx="6997812" cy="1618407"/>
          </a:xfrm>
          <a:prstGeom prst="rect">
            <a:avLst/>
          </a:prstGeom>
          <a:solidFill>
            <a:schemeClr val="accent4">
              <a:lumMod val="40000"/>
              <a:lumOff val="60000"/>
            </a:schemeClr>
          </a:solidFill>
          <a:ln w="12700">
            <a:noFill/>
            <a:miter lim="800000"/>
            <a:headEnd/>
            <a:tailEnd/>
          </a:ln>
        </p:spPr>
        <p:txBody>
          <a:bodyPr wrap="none" anchor="ctr"/>
          <a:lstStyle/>
          <a:p>
            <a:endParaRPr lang="de-DE"/>
          </a:p>
        </p:txBody>
      </p:sp>
      <p:sp>
        <p:nvSpPr>
          <p:cNvPr id="10" name="Rectangle 5"/>
          <p:cNvSpPr>
            <a:spLocks noChangeArrowheads="1"/>
          </p:cNvSpPr>
          <p:nvPr/>
        </p:nvSpPr>
        <p:spPr bwMode="auto">
          <a:xfrm>
            <a:off x="3055825" y="2265769"/>
            <a:ext cx="6997812" cy="1656000"/>
          </a:xfrm>
          <a:prstGeom prst="rect">
            <a:avLst/>
          </a:prstGeom>
          <a:solidFill>
            <a:schemeClr val="accent4"/>
          </a:solidFill>
          <a:ln w="12700">
            <a:noFill/>
            <a:miter lim="800000"/>
            <a:headEnd/>
            <a:tailEnd/>
          </a:ln>
        </p:spPr>
        <p:txBody>
          <a:bodyPr wrap="none" anchor="ctr"/>
          <a:lstStyle/>
          <a:p>
            <a:endParaRPr lang="de-DE"/>
          </a:p>
        </p:txBody>
      </p:sp>
      <p:graphicFrame>
        <p:nvGraphicFramePr>
          <p:cNvPr id="11" name="Diagrammplatzhalter 8"/>
          <p:cNvGraphicFramePr>
            <a:graphicFrameLocks/>
          </p:cNvGraphicFramePr>
          <p:nvPr/>
        </p:nvGraphicFramePr>
        <p:xfrm>
          <a:off x="1809750" y="2024845"/>
          <a:ext cx="8461376" cy="4284663"/>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hteck 11"/>
          <p:cNvSpPr/>
          <p:nvPr/>
        </p:nvSpPr>
        <p:spPr>
          <a:xfrm flipV="1">
            <a:off x="8832592" y="2430398"/>
            <a:ext cx="172800" cy="15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 Box 5"/>
          <p:cNvSpPr txBox="1">
            <a:spLocks noChangeArrowheads="1"/>
          </p:cNvSpPr>
          <p:nvPr/>
        </p:nvSpPr>
        <p:spPr bwMode="auto">
          <a:xfrm rot="16200000">
            <a:off x="1416215" y="3538933"/>
            <a:ext cx="1331005" cy="338554"/>
          </a:xfrm>
          <a:prstGeom prst="rect">
            <a:avLst/>
          </a:prstGeom>
          <a:noFill/>
          <a:ln w="12700">
            <a:noFill/>
            <a:miter lim="800000"/>
            <a:headEnd/>
            <a:tailEnd/>
          </a:ln>
        </p:spPr>
        <p:txBody>
          <a:bodyPr wrap="none">
            <a:spAutoFit/>
          </a:bodyPr>
          <a:lstStyle/>
          <a:p>
            <a:pPr eaLnBrk="0" hangingPunct="0">
              <a:lnSpc>
                <a:spcPct val="100000"/>
              </a:lnSpc>
              <a:spcBef>
                <a:spcPct val="0"/>
              </a:spcBef>
              <a:buFontTx/>
              <a:buNone/>
            </a:pPr>
            <a:r>
              <a:rPr lang="en-GB" sz="1600">
                <a:solidFill>
                  <a:schemeClr val="tx2"/>
                </a:solidFill>
              </a:rPr>
              <a:t>Sum insured </a:t>
            </a:r>
            <a:endParaRPr lang="de-DE">
              <a:solidFill>
                <a:schemeClr val="tx2"/>
              </a:solidFill>
            </a:endParaRPr>
          </a:p>
        </p:txBody>
      </p:sp>
      <p:sp>
        <p:nvSpPr>
          <p:cNvPr id="15" name="Line 52"/>
          <p:cNvSpPr>
            <a:spLocks noChangeShapeType="1"/>
          </p:cNvSpPr>
          <p:nvPr/>
        </p:nvSpPr>
        <p:spPr bwMode="auto">
          <a:xfrm>
            <a:off x="3036557" y="3925297"/>
            <a:ext cx="7017080" cy="0"/>
          </a:xfrm>
          <a:prstGeom prst="line">
            <a:avLst/>
          </a:prstGeom>
          <a:noFill/>
          <a:ln w="28575">
            <a:solidFill>
              <a:schemeClr val="accent3"/>
            </a:solidFill>
            <a:round/>
            <a:headEnd/>
            <a:tailEnd/>
          </a:ln>
        </p:spPr>
        <p:txBody>
          <a:bodyPr wrap="none" anchor="ctr"/>
          <a:lstStyle/>
          <a:p>
            <a:endParaRPr lang="de-DE"/>
          </a:p>
        </p:txBody>
      </p:sp>
      <p:sp>
        <p:nvSpPr>
          <p:cNvPr id="16" name="Line 53"/>
          <p:cNvSpPr>
            <a:spLocks noChangeShapeType="1"/>
          </p:cNvSpPr>
          <p:nvPr/>
        </p:nvSpPr>
        <p:spPr bwMode="auto">
          <a:xfrm>
            <a:off x="3045529" y="2253326"/>
            <a:ext cx="7017080" cy="0"/>
          </a:xfrm>
          <a:prstGeom prst="line">
            <a:avLst/>
          </a:prstGeom>
          <a:noFill/>
          <a:ln w="28575">
            <a:solidFill>
              <a:schemeClr val="accent3"/>
            </a:solidFill>
            <a:round/>
            <a:headEnd/>
            <a:tailEnd/>
          </a:ln>
        </p:spPr>
        <p:txBody>
          <a:bodyPr wrap="none" anchor="ctr"/>
          <a:lstStyle/>
          <a:p>
            <a:endParaRPr lang="de-DE"/>
          </a:p>
        </p:txBody>
      </p:sp>
      <p:sp>
        <p:nvSpPr>
          <p:cNvPr id="17" name="Text Box 55"/>
          <p:cNvSpPr txBox="1">
            <a:spLocks noChangeArrowheads="1"/>
          </p:cNvSpPr>
          <p:nvPr/>
        </p:nvSpPr>
        <p:spPr bwMode="auto">
          <a:xfrm>
            <a:off x="3265608" y="2848130"/>
            <a:ext cx="2270455" cy="523220"/>
          </a:xfrm>
          <a:prstGeom prst="rect">
            <a:avLst/>
          </a:prstGeom>
          <a:solidFill>
            <a:schemeClr val="accent4">
              <a:lumMod val="20000"/>
              <a:lumOff val="80000"/>
            </a:schemeClr>
          </a:solidFill>
          <a:ln w="12700">
            <a:noFill/>
            <a:miter lim="800000"/>
            <a:headEnd/>
            <a:tailEnd/>
          </a:ln>
          <a:effectLst/>
        </p:spPr>
        <p:txBody>
          <a:bodyPr wrap="square">
            <a:spAutoFit/>
          </a:bodyPr>
          <a:lstStyle/>
          <a:p>
            <a:pPr eaLnBrk="0" hangingPunct="0">
              <a:lnSpc>
                <a:spcPct val="100000"/>
              </a:lnSpc>
              <a:spcBef>
                <a:spcPct val="0"/>
              </a:spcBef>
              <a:buFontTx/>
              <a:buNone/>
            </a:pPr>
            <a:r>
              <a:rPr lang="en-US" sz="1400" dirty="0">
                <a:solidFill>
                  <a:schemeClr val="tx2"/>
                </a:solidFill>
              </a:rPr>
              <a:t>Per Event Excess</a:t>
            </a:r>
          </a:p>
          <a:p>
            <a:pPr eaLnBrk="0" hangingPunct="0">
              <a:lnSpc>
                <a:spcPct val="100000"/>
              </a:lnSpc>
              <a:spcBef>
                <a:spcPct val="0"/>
              </a:spcBef>
              <a:buFontTx/>
              <a:buNone/>
            </a:pPr>
            <a:r>
              <a:rPr lang="en-US" sz="1400" dirty="0">
                <a:solidFill>
                  <a:schemeClr val="tx2"/>
                </a:solidFill>
              </a:rPr>
              <a:t>of Loss 10,000 </a:t>
            </a:r>
            <a:r>
              <a:rPr lang="en-US" sz="1400" dirty="0" err="1">
                <a:solidFill>
                  <a:schemeClr val="tx2"/>
                </a:solidFill>
              </a:rPr>
              <a:t>xs</a:t>
            </a:r>
            <a:r>
              <a:rPr lang="en-US" sz="1400" dirty="0">
                <a:solidFill>
                  <a:schemeClr val="tx2"/>
                </a:solidFill>
              </a:rPr>
              <a:t> 10,000</a:t>
            </a:r>
          </a:p>
        </p:txBody>
      </p:sp>
      <p:sp>
        <p:nvSpPr>
          <p:cNvPr id="18" name="Text Box 76"/>
          <p:cNvSpPr txBox="1">
            <a:spLocks noChangeArrowheads="1"/>
          </p:cNvSpPr>
          <p:nvPr/>
        </p:nvSpPr>
        <p:spPr bwMode="auto">
          <a:xfrm>
            <a:off x="9189637" y="2809565"/>
            <a:ext cx="1299052" cy="738664"/>
          </a:xfrm>
          <a:prstGeom prst="rect">
            <a:avLst/>
          </a:prstGeom>
          <a:solidFill>
            <a:schemeClr val="accent4">
              <a:lumMod val="20000"/>
              <a:lumOff val="80000"/>
            </a:schemeClr>
          </a:solidFill>
          <a:ln w="12700">
            <a:noFill/>
            <a:miter lim="800000"/>
            <a:headEnd/>
            <a:tailEnd/>
          </a:ln>
          <a:effectLst/>
        </p:spPr>
        <p:txBody>
          <a:bodyPr wrap="square" lIns="72000" rIns="72000" anchor="ctr">
            <a:spAutoFit/>
          </a:bodyPr>
          <a:lstStyle/>
          <a:p>
            <a:pPr eaLnBrk="0" hangingPunct="0">
              <a:spcBef>
                <a:spcPct val="0"/>
              </a:spcBef>
            </a:pPr>
            <a:r>
              <a:rPr lang="en-GB" sz="1400" dirty="0">
                <a:solidFill>
                  <a:schemeClr val="tx2"/>
                </a:solidFill>
              </a:rPr>
              <a:t>Accumulated</a:t>
            </a:r>
          </a:p>
          <a:p>
            <a:pPr eaLnBrk="0" hangingPunct="0">
              <a:spcBef>
                <a:spcPct val="0"/>
              </a:spcBef>
            </a:pPr>
            <a:r>
              <a:rPr lang="en-GB" sz="1400" dirty="0">
                <a:solidFill>
                  <a:schemeClr val="tx2"/>
                </a:solidFill>
              </a:rPr>
              <a:t>Loss</a:t>
            </a:r>
          </a:p>
          <a:p>
            <a:pPr eaLnBrk="0" hangingPunct="0">
              <a:spcBef>
                <a:spcPct val="0"/>
              </a:spcBef>
            </a:pPr>
            <a:r>
              <a:rPr lang="en-GB" sz="1400" dirty="0">
                <a:solidFill>
                  <a:schemeClr val="tx2"/>
                </a:solidFill>
              </a:rPr>
              <a:t>of 19,000</a:t>
            </a:r>
          </a:p>
        </p:txBody>
      </p:sp>
      <p:cxnSp>
        <p:nvCxnSpPr>
          <p:cNvPr id="24" name="Gerade Verbindung mit Pfeil 23"/>
          <p:cNvCxnSpPr/>
          <p:nvPr/>
        </p:nvCxnSpPr>
        <p:spPr>
          <a:xfrm flipH="1">
            <a:off x="9030902" y="3655951"/>
            <a:ext cx="158733" cy="1903280"/>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H="1" flipV="1">
            <a:off x="9020895" y="2448179"/>
            <a:ext cx="172772" cy="238378"/>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 Box 76"/>
          <p:cNvSpPr txBox="1">
            <a:spLocks noChangeArrowheads="1"/>
          </p:cNvSpPr>
          <p:nvPr/>
        </p:nvSpPr>
        <p:spPr bwMode="auto">
          <a:xfrm>
            <a:off x="7490809" y="2802079"/>
            <a:ext cx="1046093" cy="738664"/>
          </a:xfrm>
          <a:prstGeom prst="rect">
            <a:avLst/>
          </a:prstGeom>
          <a:solidFill>
            <a:schemeClr val="accent4">
              <a:lumMod val="20000"/>
              <a:lumOff val="80000"/>
            </a:schemeClr>
          </a:solidFill>
          <a:ln w="12700">
            <a:noFill/>
            <a:miter lim="800000"/>
            <a:headEnd/>
            <a:tailEnd/>
          </a:ln>
          <a:effectLst/>
        </p:spPr>
        <p:txBody>
          <a:bodyPr wrap="square" lIns="72000" rIns="72000" anchor="ctr">
            <a:spAutoFit/>
          </a:bodyPr>
          <a:lstStyle/>
          <a:p>
            <a:pPr eaLnBrk="0" hangingPunct="0">
              <a:spcBef>
                <a:spcPct val="0"/>
              </a:spcBef>
            </a:pPr>
            <a:r>
              <a:rPr lang="en-GB" sz="1400" dirty="0">
                <a:solidFill>
                  <a:schemeClr val="tx2"/>
                </a:solidFill>
              </a:rPr>
              <a:t>Reinsurer's</a:t>
            </a:r>
          </a:p>
          <a:p>
            <a:pPr eaLnBrk="0" hangingPunct="0">
              <a:spcBef>
                <a:spcPct val="0"/>
              </a:spcBef>
            </a:pPr>
            <a:r>
              <a:rPr lang="en-GB" sz="1400" dirty="0">
                <a:solidFill>
                  <a:schemeClr val="tx2"/>
                </a:solidFill>
              </a:rPr>
              <a:t>Share 9,000</a:t>
            </a:r>
          </a:p>
        </p:txBody>
      </p:sp>
      <p:cxnSp>
        <p:nvCxnSpPr>
          <p:cNvPr id="29" name="Gerade Verbindung mit Pfeil 28"/>
          <p:cNvCxnSpPr/>
          <p:nvPr/>
        </p:nvCxnSpPr>
        <p:spPr>
          <a:xfrm flipV="1">
            <a:off x="8532261" y="2458181"/>
            <a:ext cx="281076" cy="350932"/>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8532260" y="3540743"/>
            <a:ext cx="268937" cy="357072"/>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 Box 76"/>
          <p:cNvSpPr txBox="1">
            <a:spLocks noChangeArrowheads="1"/>
          </p:cNvSpPr>
          <p:nvPr/>
        </p:nvSpPr>
        <p:spPr bwMode="auto">
          <a:xfrm>
            <a:off x="7445003" y="4235000"/>
            <a:ext cx="1046093" cy="954107"/>
          </a:xfrm>
          <a:prstGeom prst="rect">
            <a:avLst/>
          </a:prstGeom>
          <a:solidFill>
            <a:schemeClr val="accent4">
              <a:lumMod val="20000"/>
              <a:lumOff val="80000"/>
            </a:schemeClr>
          </a:solidFill>
          <a:ln w="12700">
            <a:noFill/>
            <a:miter lim="800000"/>
            <a:headEnd/>
            <a:tailEnd/>
          </a:ln>
          <a:effectLst/>
        </p:spPr>
        <p:txBody>
          <a:bodyPr wrap="square" lIns="72000" rIns="72000" anchor="ctr">
            <a:spAutoFit/>
          </a:bodyPr>
          <a:lstStyle/>
          <a:p>
            <a:pPr eaLnBrk="0" hangingPunct="0">
              <a:spcBef>
                <a:spcPct val="0"/>
              </a:spcBef>
            </a:pPr>
            <a:r>
              <a:rPr lang="en-GB" sz="1400" dirty="0">
                <a:solidFill>
                  <a:schemeClr val="tx2"/>
                </a:solidFill>
              </a:rPr>
              <a:t>Direct Insurer's</a:t>
            </a:r>
          </a:p>
          <a:p>
            <a:pPr eaLnBrk="0" hangingPunct="0">
              <a:spcBef>
                <a:spcPct val="0"/>
              </a:spcBef>
            </a:pPr>
            <a:r>
              <a:rPr lang="en-GB" sz="1400" dirty="0">
                <a:solidFill>
                  <a:schemeClr val="tx2"/>
                </a:solidFill>
              </a:rPr>
              <a:t>Retention</a:t>
            </a:r>
          </a:p>
          <a:p>
            <a:pPr eaLnBrk="0" hangingPunct="0">
              <a:spcBef>
                <a:spcPct val="0"/>
              </a:spcBef>
            </a:pPr>
            <a:r>
              <a:rPr lang="en-GB" sz="1400" dirty="0">
                <a:solidFill>
                  <a:schemeClr val="tx2"/>
                </a:solidFill>
              </a:rPr>
              <a:t>10,000</a:t>
            </a:r>
          </a:p>
        </p:txBody>
      </p:sp>
      <p:cxnSp>
        <p:nvCxnSpPr>
          <p:cNvPr id="32" name="Gerade Verbindung mit Pfeil 31"/>
          <p:cNvCxnSpPr/>
          <p:nvPr/>
        </p:nvCxnSpPr>
        <p:spPr>
          <a:xfrm flipV="1">
            <a:off x="8496987" y="3961371"/>
            <a:ext cx="316352" cy="273629"/>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p:nvPr/>
        </p:nvCxnSpPr>
        <p:spPr>
          <a:xfrm>
            <a:off x="8491096" y="5189107"/>
            <a:ext cx="322241" cy="370122"/>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Line 54"/>
          <p:cNvSpPr>
            <a:spLocks noChangeShapeType="1"/>
          </p:cNvSpPr>
          <p:nvPr/>
        </p:nvSpPr>
        <p:spPr bwMode="auto">
          <a:xfrm>
            <a:off x="3180801" y="2297809"/>
            <a:ext cx="0" cy="1584000"/>
          </a:xfrm>
          <a:prstGeom prst="line">
            <a:avLst/>
          </a:prstGeom>
          <a:noFill/>
          <a:ln w="19050">
            <a:solidFill>
              <a:schemeClr val="tx2"/>
            </a:solidFill>
            <a:round/>
            <a:headEnd type="arrow" w="med" len="med"/>
            <a:tailEnd type="arrow" w="med" len="med"/>
          </a:ln>
        </p:spPr>
        <p:txBody>
          <a:bodyPr wrap="none" anchor="ctr"/>
          <a:lstStyle/>
          <a:p>
            <a:endParaRPr lang="de-DE"/>
          </a:p>
        </p:txBody>
      </p:sp>
      <p:sp>
        <p:nvSpPr>
          <p:cNvPr id="35" name="Rechteck 34"/>
          <p:cNvSpPr/>
          <p:nvPr/>
        </p:nvSpPr>
        <p:spPr>
          <a:xfrm>
            <a:off x="3063108" y="2103311"/>
            <a:ext cx="6984000" cy="1416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itle 1"/>
          <p:cNvSpPr txBox="1">
            <a:spLocks/>
          </p:cNvSpPr>
          <p:nvPr/>
        </p:nvSpPr>
        <p:spPr>
          <a:xfrm>
            <a:off x="1522413" y="381000"/>
            <a:ext cx="9829799"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a:lstStyle>
          <a:p>
            <a:r>
              <a:rPr lang="en-IN" dirty="0"/>
              <a:t>REINSURANCE – </a:t>
            </a:r>
            <a:r>
              <a:rPr lang="en-IN" sz="2800" dirty="0"/>
              <a:t>NON</a:t>
            </a:r>
            <a:r>
              <a:rPr lang="en-IN" dirty="0"/>
              <a:t> </a:t>
            </a:r>
            <a:r>
              <a:rPr lang="en-IN" sz="2800" dirty="0"/>
              <a:t>PROPORTIONAL – PER EVENT</a:t>
            </a:r>
            <a:endParaRPr lang="en-GB" dirty="0"/>
          </a:p>
        </p:txBody>
      </p:sp>
      <p:cxnSp>
        <p:nvCxnSpPr>
          <p:cNvPr id="40" name="Gerade Verbindung 21"/>
          <p:cNvCxnSpPr/>
          <p:nvPr/>
        </p:nvCxnSpPr>
        <p:spPr>
          <a:xfrm>
            <a:off x="8830716" y="2647729"/>
            <a:ext cx="172800" cy="0"/>
          </a:xfrm>
          <a:prstGeom prst="line">
            <a:avLst/>
          </a:prstGeom>
          <a:ln w="28575">
            <a:solidFill>
              <a:schemeClr val="accent4">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Gerade Verbindung 22"/>
          <p:cNvCxnSpPr/>
          <p:nvPr/>
        </p:nvCxnSpPr>
        <p:spPr>
          <a:xfrm>
            <a:off x="8830716" y="4031467"/>
            <a:ext cx="172800" cy="0"/>
          </a:xfrm>
          <a:prstGeom prst="line">
            <a:avLst/>
          </a:prstGeom>
          <a:ln w="28575">
            <a:solidFill>
              <a:schemeClr val="accent4">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Gerade Verbindung 23"/>
          <p:cNvCxnSpPr/>
          <p:nvPr/>
        </p:nvCxnSpPr>
        <p:spPr>
          <a:xfrm>
            <a:off x="8830716" y="4330872"/>
            <a:ext cx="172800" cy="0"/>
          </a:xfrm>
          <a:prstGeom prst="line">
            <a:avLst/>
          </a:prstGeom>
          <a:ln w="28575">
            <a:solidFill>
              <a:schemeClr val="accent4">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Gerade Verbindung 24"/>
          <p:cNvCxnSpPr/>
          <p:nvPr/>
        </p:nvCxnSpPr>
        <p:spPr>
          <a:xfrm>
            <a:off x="8830716" y="4953958"/>
            <a:ext cx="172800" cy="0"/>
          </a:xfrm>
          <a:prstGeom prst="line">
            <a:avLst/>
          </a:prstGeom>
          <a:ln w="28575">
            <a:solidFill>
              <a:schemeClr val="accent4">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Gerade Verbindung 25"/>
          <p:cNvCxnSpPr/>
          <p:nvPr/>
        </p:nvCxnSpPr>
        <p:spPr>
          <a:xfrm>
            <a:off x="8830716" y="5318100"/>
            <a:ext cx="172800" cy="0"/>
          </a:xfrm>
          <a:prstGeom prst="line">
            <a:avLst/>
          </a:prstGeom>
          <a:ln w="28575">
            <a:solidFill>
              <a:schemeClr val="accent4">
                <a:lumMod val="20000"/>
                <a:lumOff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 Box 17">
            <a:extLst>
              <a:ext uri="{FF2B5EF4-FFF2-40B4-BE49-F238E27FC236}">
                <a16:creationId xmlns:a16="http://schemas.microsoft.com/office/drawing/2014/main" id="{6A708AF1-A8E9-44E3-8C75-BFD32EA143FE}"/>
              </a:ext>
            </a:extLst>
          </p:cNvPr>
          <p:cNvSpPr txBox="1">
            <a:spLocks noChangeArrowheads="1"/>
          </p:cNvSpPr>
          <p:nvPr/>
        </p:nvSpPr>
        <p:spPr bwMode="auto">
          <a:xfrm>
            <a:off x="4527546" y="5931605"/>
            <a:ext cx="5028658" cy="307777"/>
          </a:xfrm>
          <a:prstGeom prst="rect">
            <a:avLst/>
          </a:prstGeom>
          <a:noFill/>
          <a:ln w="12700">
            <a:noFill/>
            <a:miter lim="800000"/>
            <a:headEnd/>
            <a:tailEnd/>
          </a:ln>
        </p:spPr>
        <p:txBody>
          <a:bodyPr wrap="square">
            <a:spAutoFit/>
          </a:bodyPr>
          <a:lstStyle/>
          <a:p>
            <a:pPr eaLnBrk="0" hangingPunct="0">
              <a:lnSpc>
                <a:spcPct val="100000"/>
              </a:lnSpc>
              <a:buFontTx/>
              <a:buNone/>
            </a:pPr>
            <a:r>
              <a:rPr lang="en-US" sz="1400" u="sng" dirty="0">
                <a:solidFill>
                  <a:schemeClr val="tx2"/>
                </a:solidFill>
              </a:rPr>
              <a:t>Accumulated</a:t>
            </a:r>
            <a:r>
              <a:rPr lang="en-US" sz="1400" dirty="0">
                <a:solidFill>
                  <a:schemeClr val="tx2"/>
                </a:solidFill>
              </a:rPr>
              <a:t> Losses of YZ Insurance Company</a:t>
            </a:r>
          </a:p>
        </p:txBody>
      </p:sp>
      <p:sp>
        <p:nvSpPr>
          <p:cNvPr id="45" name="Rectangle 18">
            <a:extLst>
              <a:ext uri="{FF2B5EF4-FFF2-40B4-BE49-F238E27FC236}">
                <a16:creationId xmlns:a16="http://schemas.microsoft.com/office/drawing/2014/main" id="{E32A814D-BDD4-4B3E-9C6E-5A9EB598CB60}"/>
              </a:ext>
            </a:extLst>
          </p:cNvPr>
          <p:cNvSpPr>
            <a:spLocks noChangeArrowheads="1"/>
          </p:cNvSpPr>
          <p:nvPr/>
        </p:nvSpPr>
        <p:spPr bwMode="auto">
          <a:xfrm>
            <a:off x="4397819" y="6026209"/>
            <a:ext cx="108000" cy="108000"/>
          </a:xfrm>
          <a:prstGeom prst="rect">
            <a:avLst/>
          </a:prstGeom>
          <a:solidFill>
            <a:schemeClr val="accent6"/>
          </a:solidFill>
          <a:ln w="12700">
            <a:noFill/>
            <a:miter lim="800000"/>
            <a:headEnd/>
            <a:tailEnd/>
          </a:ln>
        </p:spPr>
        <p:txBody>
          <a:bodyPr wrap="none" anchor="ctr"/>
          <a:lstStyle/>
          <a:p>
            <a:endParaRPr lang="de-DE"/>
          </a:p>
        </p:txBody>
      </p:sp>
      <p:sp>
        <p:nvSpPr>
          <p:cNvPr id="37" name="Text Box 56">
            <a:extLst>
              <a:ext uri="{FF2B5EF4-FFF2-40B4-BE49-F238E27FC236}">
                <a16:creationId xmlns:a16="http://schemas.microsoft.com/office/drawing/2014/main" id="{09384226-68F8-4AE7-88DE-B46898F9DFDC}"/>
              </a:ext>
            </a:extLst>
          </p:cNvPr>
          <p:cNvSpPr txBox="1">
            <a:spLocks noChangeArrowheads="1"/>
          </p:cNvSpPr>
          <p:nvPr/>
        </p:nvSpPr>
        <p:spPr bwMode="auto">
          <a:xfrm>
            <a:off x="9478853" y="1743311"/>
            <a:ext cx="1090139" cy="360000"/>
          </a:xfrm>
          <a:prstGeom prst="wedgeRectCallout">
            <a:avLst>
              <a:gd name="adj1" fmla="val -32072"/>
              <a:gd name="adj2" fmla="val 8048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lnSpc>
                <a:spcPct val="100000"/>
              </a:lnSpc>
              <a:spcBef>
                <a:spcPct val="0"/>
              </a:spcBef>
              <a:buFontTx/>
              <a:buNone/>
            </a:pPr>
            <a:r>
              <a:rPr lang="en-GB" sz="1600" dirty="0">
                <a:solidFill>
                  <a:schemeClr val="bg1"/>
                </a:solidFill>
              </a:rPr>
              <a:t>Cover Limit</a:t>
            </a:r>
          </a:p>
        </p:txBody>
      </p:sp>
      <p:sp>
        <p:nvSpPr>
          <p:cNvPr id="46" name="Text Box 56">
            <a:extLst>
              <a:ext uri="{FF2B5EF4-FFF2-40B4-BE49-F238E27FC236}">
                <a16:creationId xmlns:a16="http://schemas.microsoft.com/office/drawing/2014/main" id="{EE6DEA41-7668-4340-8DA5-016D43BBFBB6}"/>
              </a:ext>
            </a:extLst>
          </p:cNvPr>
          <p:cNvSpPr txBox="1">
            <a:spLocks noChangeArrowheads="1"/>
          </p:cNvSpPr>
          <p:nvPr/>
        </p:nvSpPr>
        <p:spPr bwMode="auto">
          <a:xfrm>
            <a:off x="9487825" y="4125000"/>
            <a:ext cx="1081167" cy="360000"/>
          </a:xfrm>
          <a:prstGeom prst="wedgeRectCallout">
            <a:avLst>
              <a:gd name="adj1" fmla="val -32901"/>
              <a:gd name="adj2" fmla="val -9632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spcBef>
                <a:spcPct val="0"/>
              </a:spcBef>
            </a:pPr>
            <a:r>
              <a:rPr lang="en-GB" sz="1600" dirty="0">
                <a:solidFill>
                  <a:schemeClr val="bg1"/>
                </a:solidFill>
              </a:rPr>
              <a:t>Deductible</a:t>
            </a:r>
          </a:p>
        </p:txBody>
      </p:sp>
    </p:spTree>
    <p:extLst>
      <p:ext uri="{BB962C8B-B14F-4D97-AF65-F5344CB8AC3E}">
        <p14:creationId xmlns:p14="http://schemas.microsoft.com/office/powerpoint/2010/main" val="410604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5574-953B-4C0B-A63C-F1F265F8FCF6}"/>
              </a:ext>
            </a:extLst>
          </p:cNvPr>
          <p:cNvSpPr>
            <a:spLocks noGrp="1"/>
          </p:cNvSpPr>
          <p:nvPr>
            <p:ph type="title"/>
          </p:nvPr>
        </p:nvSpPr>
        <p:spPr/>
        <p:txBody>
          <a:bodyPr/>
          <a:lstStyle/>
          <a:p>
            <a:r>
              <a:rPr lang="en-US" dirty="0"/>
              <a:t>REINSURANCE – PROPORTIONAL (Difference)</a:t>
            </a:r>
            <a:endParaRPr lang="en-IN" dirty="0"/>
          </a:p>
        </p:txBody>
      </p:sp>
      <p:sp>
        <p:nvSpPr>
          <p:cNvPr id="3" name="Text Placeholder 2">
            <a:extLst>
              <a:ext uri="{FF2B5EF4-FFF2-40B4-BE49-F238E27FC236}">
                <a16:creationId xmlns:a16="http://schemas.microsoft.com/office/drawing/2014/main" id="{981C65A8-BBF2-4AF5-810D-6434DA08081D}"/>
              </a:ext>
            </a:extLst>
          </p:cNvPr>
          <p:cNvSpPr>
            <a:spLocks noGrp="1"/>
          </p:cNvSpPr>
          <p:nvPr>
            <p:ph type="body" idx="1"/>
          </p:nvPr>
        </p:nvSpPr>
        <p:spPr/>
        <p:txBody>
          <a:bodyPr/>
          <a:lstStyle/>
          <a:p>
            <a:r>
              <a:rPr lang="en-US" dirty="0"/>
              <a:t>QUOTA SHARE	</a:t>
            </a:r>
            <a:endParaRPr lang="en-IN" dirty="0"/>
          </a:p>
        </p:txBody>
      </p:sp>
      <p:sp>
        <p:nvSpPr>
          <p:cNvPr id="4" name="Content Placeholder 3">
            <a:extLst>
              <a:ext uri="{FF2B5EF4-FFF2-40B4-BE49-F238E27FC236}">
                <a16:creationId xmlns:a16="http://schemas.microsoft.com/office/drawing/2014/main" id="{6AE576FB-F99D-4EDB-BBFA-8C2E3DC66190}"/>
              </a:ext>
            </a:extLst>
          </p:cNvPr>
          <p:cNvSpPr>
            <a:spLocks noGrp="1"/>
          </p:cNvSpPr>
          <p:nvPr>
            <p:ph sz="half" idx="2"/>
          </p:nvPr>
        </p:nvSpPr>
        <p:spPr/>
        <p:txBody>
          <a:bodyPr/>
          <a:lstStyle/>
          <a:p>
            <a:r>
              <a:rPr lang="en-US" dirty="0"/>
              <a:t>Retention % and RI Cession % is fixed, irrespective of the size of the risk.</a:t>
            </a:r>
          </a:p>
          <a:p>
            <a:endParaRPr lang="en-US" dirty="0"/>
          </a:p>
          <a:p>
            <a:r>
              <a:rPr lang="en-US" dirty="0"/>
              <a:t>The same % is applied on loss retention and loss recovery</a:t>
            </a:r>
            <a:endParaRPr lang="en-IN" dirty="0"/>
          </a:p>
        </p:txBody>
      </p:sp>
      <p:sp>
        <p:nvSpPr>
          <p:cNvPr id="5" name="Text Placeholder 4">
            <a:extLst>
              <a:ext uri="{FF2B5EF4-FFF2-40B4-BE49-F238E27FC236}">
                <a16:creationId xmlns:a16="http://schemas.microsoft.com/office/drawing/2014/main" id="{1FDA4746-3D76-4391-86EA-C378C932F933}"/>
              </a:ext>
            </a:extLst>
          </p:cNvPr>
          <p:cNvSpPr>
            <a:spLocks noGrp="1"/>
          </p:cNvSpPr>
          <p:nvPr>
            <p:ph type="body" sz="quarter" idx="3"/>
          </p:nvPr>
        </p:nvSpPr>
        <p:spPr/>
        <p:txBody>
          <a:bodyPr/>
          <a:lstStyle/>
          <a:p>
            <a:r>
              <a:rPr lang="en-US" dirty="0"/>
              <a:t>SURPLUS</a:t>
            </a:r>
            <a:endParaRPr lang="en-IN" dirty="0"/>
          </a:p>
        </p:txBody>
      </p:sp>
      <p:sp>
        <p:nvSpPr>
          <p:cNvPr id="6" name="Content Placeholder 5">
            <a:extLst>
              <a:ext uri="{FF2B5EF4-FFF2-40B4-BE49-F238E27FC236}">
                <a16:creationId xmlns:a16="http://schemas.microsoft.com/office/drawing/2014/main" id="{AF2DA6AB-A7B7-4008-B1FE-8E87F7AF0EB5}"/>
              </a:ext>
            </a:extLst>
          </p:cNvPr>
          <p:cNvSpPr>
            <a:spLocks noGrp="1"/>
          </p:cNvSpPr>
          <p:nvPr>
            <p:ph sz="quarter" idx="4"/>
          </p:nvPr>
        </p:nvSpPr>
        <p:spPr/>
        <p:txBody>
          <a:bodyPr/>
          <a:lstStyle/>
          <a:p>
            <a:r>
              <a:rPr lang="en-US" dirty="0"/>
              <a:t>Retention and RI Cession are first assessed in amount and then converted into retention % and cession %</a:t>
            </a:r>
          </a:p>
          <a:p>
            <a:r>
              <a:rPr lang="en-US" dirty="0"/>
              <a:t>The above derived cession % is applied on the loss retention and loss recovery</a:t>
            </a:r>
            <a:endParaRPr lang="en-IN" dirty="0"/>
          </a:p>
        </p:txBody>
      </p:sp>
    </p:spTree>
    <p:extLst>
      <p:ext uri="{BB962C8B-B14F-4D97-AF65-F5344CB8AC3E}">
        <p14:creationId xmlns:p14="http://schemas.microsoft.com/office/powerpoint/2010/main" val="26027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iterate type="wd">
                                    <p:tmAbs val="200"/>
                                  </p:iterate>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par>
                          <p:cTn id="13" fill="hold">
                            <p:stCondLst>
                              <p:cond delay="3201"/>
                            </p:stCondLst>
                            <p:childTnLst>
                              <p:par>
                                <p:cTn id="14" presetID="1" presetClass="entr" presetSubtype="0" fill="hold" nodeType="afterEffect">
                                  <p:stCondLst>
                                    <p:cond delay="0"/>
                                  </p:stCondLst>
                                  <p:iterate type="wd">
                                    <p:tmAbs val="200"/>
                                  </p:iterate>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iterate type="wd">
                                    <p:tmAbs val="200"/>
                                  </p:iterate>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par>
                          <p:cTn id="20" fill="hold">
                            <p:stCondLst>
                              <p:cond delay="2001"/>
                            </p:stCondLst>
                            <p:childTnLst>
                              <p:par>
                                <p:cTn id="21" presetID="1" presetClass="entr" presetSubtype="0" fill="hold" nodeType="afterEffect">
                                  <p:stCondLst>
                                    <p:cond delay="0"/>
                                  </p:stCondLst>
                                  <p:iterate type="wd">
                                    <p:tmAbs val="200"/>
                                  </p:iterate>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 FOR THE HOUR</a:t>
            </a:r>
            <a:r>
              <a:rPr lang="en-US" sz="2400" dirty="0"/>
              <a:t> (AND A HALF)</a:t>
            </a:r>
            <a:endParaRPr lang="en-US" dirty="0"/>
          </a:p>
        </p:txBody>
      </p:sp>
      <p:sp>
        <p:nvSpPr>
          <p:cNvPr id="14" name="Content Placeholder 13"/>
          <p:cNvSpPr>
            <a:spLocks noGrp="1"/>
          </p:cNvSpPr>
          <p:nvPr>
            <p:ph idx="1"/>
          </p:nvPr>
        </p:nvSpPr>
        <p:spPr/>
        <p:txBody>
          <a:bodyPr/>
          <a:lstStyle/>
          <a:p>
            <a:r>
              <a:rPr lang="en-US" dirty="0"/>
              <a:t>BASICS OF REINSURANCE</a:t>
            </a:r>
          </a:p>
          <a:p>
            <a:r>
              <a:rPr lang="en-US" dirty="0"/>
              <a:t>REINSURANCE ARRANGEMENT</a:t>
            </a:r>
          </a:p>
          <a:p>
            <a:r>
              <a:rPr lang="en-US" dirty="0"/>
              <a:t>TREATIES</a:t>
            </a:r>
          </a:p>
          <a:p>
            <a:r>
              <a:rPr lang="en-US" dirty="0"/>
              <a:t>REINSURANCE ACCOUNTING</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p>
            <a:r>
              <a:rPr lang="en-US" dirty="0"/>
              <a:t>FACULTATIVE REINSURANCE</a:t>
            </a:r>
          </a:p>
        </p:txBody>
      </p:sp>
      <p:pic>
        <p:nvPicPr>
          <p:cNvPr id="6" name="Content Placeholder 5" descr="Balanced stones on a pebble beach during sunset">
            <a:extLst>
              <a:ext uri="{FF2B5EF4-FFF2-40B4-BE49-F238E27FC236}">
                <a16:creationId xmlns:a16="http://schemas.microsoft.com/office/drawing/2014/main" id="{53D8298B-FA34-4E98-92CF-684F72E9117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9585" r="340" b="-2"/>
          <a:stretch/>
        </p:blipFill>
        <p:spPr>
          <a:xfrm>
            <a:off x="6025925" y="0"/>
            <a:ext cx="6172198" cy="6807881"/>
          </a:xfrm>
          <a:prstGeom prst="rect">
            <a:avLst/>
          </a:prstGeom>
        </p:spPr>
      </p:pic>
      <p:sp>
        <p:nvSpPr>
          <p:cNvPr id="4" name="Text Placeholder 3"/>
          <p:cNvSpPr>
            <a:spLocks noGrp="1"/>
          </p:cNvSpPr>
          <p:nvPr>
            <p:ph type="body" sz="half" idx="2"/>
          </p:nvPr>
        </p:nvSpPr>
        <p:spPr>
          <a:xfrm>
            <a:off x="1522413" y="2895599"/>
            <a:ext cx="4114800" cy="2590800"/>
          </a:xfrm>
        </p:spPr>
        <p:txBody>
          <a:bodyPr>
            <a:normAutofit/>
          </a:bodyPr>
          <a:lstStyle/>
          <a:p>
            <a:r>
              <a:rPr lang="en-US" dirty="0"/>
              <a:t>How do we place?</a:t>
            </a:r>
          </a:p>
        </p:txBody>
      </p:sp>
    </p:spTree>
    <p:extLst>
      <p:ext uri="{BB962C8B-B14F-4D97-AF65-F5344CB8AC3E}">
        <p14:creationId xmlns:p14="http://schemas.microsoft.com/office/powerpoint/2010/main" val="178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21C31717-E7ED-4FDA-BCD2-819B42528E8B}"/>
              </a:ext>
            </a:extLst>
          </p:cNvPr>
          <p:cNvSpPr/>
          <p:nvPr/>
        </p:nvSpPr>
        <p:spPr>
          <a:xfrm>
            <a:off x="4578942" y="1958352"/>
            <a:ext cx="2520280" cy="132663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don’t have that much capacity, need reinsurance</a:t>
            </a:r>
            <a:endParaRPr lang="en-IN" dirty="0"/>
          </a:p>
        </p:txBody>
      </p:sp>
      <p:sp>
        <p:nvSpPr>
          <p:cNvPr id="2" name="Title 1">
            <a:extLst>
              <a:ext uri="{FF2B5EF4-FFF2-40B4-BE49-F238E27FC236}">
                <a16:creationId xmlns:a16="http://schemas.microsoft.com/office/drawing/2014/main" id="{2E26660C-1F11-477E-8841-6BDC1C05401E}"/>
              </a:ext>
            </a:extLst>
          </p:cNvPr>
          <p:cNvSpPr>
            <a:spLocks noGrp="1"/>
          </p:cNvSpPr>
          <p:nvPr>
            <p:ph type="title"/>
          </p:nvPr>
        </p:nvSpPr>
        <p:spPr/>
        <p:txBody>
          <a:bodyPr/>
          <a:lstStyle/>
          <a:p>
            <a:r>
              <a:rPr lang="en-US" dirty="0"/>
              <a:t>FACULTATIVE (FAC) REINSURANCE</a:t>
            </a:r>
            <a:endParaRPr lang="en-IN" dirty="0"/>
          </a:p>
        </p:txBody>
      </p:sp>
      <p:pic>
        <p:nvPicPr>
          <p:cNvPr id="4" name="Picture 3" descr="Hi Bee">
            <a:extLst>
              <a:ext uri="{FF2B5EF4-FFF2-40B4-BE49-F238E27FC236}">
                <a16:creationId xmlns:a16="http://schemas.microsoft.com/office/drawing/2014/main" id="{D7C77F77-9EF9-4336-B7DF-B18D7FA6B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875" y="3550567"/>
            <a:ext cx="1254819" cy="1254819"/>
          </a:xfrm>
          <a:prstGeom prst="rect">
            <a:avLst/>
          </a:prstGeom>
        </p:spPr>
      </p:pic>
      <p:sp>
        <p:nvSpPr>
          <p:cNvPr id="5" name="Speech Bubble: Oval 4">
            <a:extLst>
              <a:ext uri="{FF2B5EF4-FFF2-40B4-BE49-F238E27FC236}">
                <a16:creationId xmlns:a16="http://schemas.microsoft.com/office/drawing/2014/main" id="{A93BAF2E-9065-4334-ACF6-0B4A63D07035}"/>
              </a:ext>
            </a:extLst>
          </p:cNvPr>
          <p:cNvSpPr/>
          <p:nvPr/>
        </p:nvSpPr>
        <p:spPr>
          <a:xfrm>
            <a:off x="1624979" y="2318392"/>
            <a:ext cx="1778681" cy="105311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need to insure my property</a:t>
            </a:r>
            <a:endParaRPr lang="en-IN" dirty="0"/>
          </a:p>
        </p:txBody>
      </p:sp>
      <p:pic>
        <p:nvPicPr>
          <p:cNvPr id="7" name="Picture 6" descr="Question Cat">
            <a:extLst>
              <a:ext uri="{FF2B5EF4-FFF2-40B4-BE49-F238E27FC236}">
                <a16:creationId xmlns:a16="http://schemas.microsoft.com/office/drawing/2014/main" id="{FFAAB805-B0B6-441A-93B6-C0E13B8EA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310" y="2691395"/>
            <a:ext cx="2259335" cy="2259335"/>
          </a:xfrm>
          <a:prstGeom prst="rect">
            <a:avLst/>
          </a:prstGeom>
        </p:spPr>
      </p:pic>
      <p:sp>
        <p:nvSpPr>
          <p:cNvPr id="9" name="TextBox 8">
            <a:extLst>
              <a:ext uri="{FF2B5EF4-FFF2-40B4-BE49-F238E27FC236}">
                <a16:creationId xmlns:a16="http://schemas.microsoft.com/office/drawing/2014/main" id="{6DCD3810-EE70-4326-B4F8-2B07E0065AE5}"/>
              </a:ext>
            </a:extLst>
          </p:cNvPr>
          <p:cNvSpPr txBox="1"/>
          <p:nvPr/>
        </p:nvSpPr>
        <p:spPr>
          <a:xfrm>
            <a:off x="1269876" y="4950730"/>
            <a:ext cx="1219200" cy="369332"/>
          </a:xfrm>
          <a:prstGeom prst="rect">
            <a:avLst/>
          </a:prstGeom>
          <a:noFill/>
        </p:spPr>
        <p:txBody>
          <a:bodyPr wrap="square" rtlCol="0">
            <a:spAutoFit/>
          </a:bodyPr>
          <a:lstStyle/>
          <a:p>
            <a:r>
              <a:rPr lang="en-US" dirty="0"/>
              <a:t>INSURED</a:t>
            </a:r>
            <a:endParaRPr lang="en-IN" dirty="0"/>
          </a:p>
        </p:txBody>
      </p:sp>
      <p:sp>
        <p:nvSpPr>
          <p:cNvPr id="10" name="TextBox 9">
            <a:extLst>
              <a:ext uri="{FF2B5EF4-FFF2-40B4-BE49-F238E27FC236}">
                <a16:creationId xmlns:a16="http://schemas.microsoft.com/office/drawing/2014/main" id="{6C768CDE-407F-4FB8-A791-DD911D6073D6}"/>
              </a:ext>
            </a:extLst>
          </p:cNvPr>
          <p:cNvSpPr txBox="1"/>
          <p:nvPr/>
        </p:nvSpPr>
        <p:spPr>
          <a:xfrm>
            <a:off x="3969342" y="4918464"/>
            <a:ext cx="1219200" cy="369332"/>
          </a:xfrm>
          <a:prstGeom prst="rect">
            <a:avLst/>
          </a:prstGeom>
          <a:noFill/>
        </p:spPr>
        <p:txBody>
          <a:bodyPr wrap="square" rtlCol="0">
            <a:spAutoFit/>
          </a:bodyPr>
          <a:lstStyle/>
          <a:p>
            <a:r>
              <a:rPr lang="en-US" dirty="0"/>
              <a:t>INSURER</a:t>
            </a:r>
            <a:endParaRPr lang="en-IN" dirty="0"/>
          </a:p>
        </p:txBody>
      </p:sp>
      <p:pic>
        <p:nvPicPr>
          <p:cNvPr id="16" name="Graphic 15" descr="Monitor with solid fill">
            <a:extLst>
              <a:ext uri="{FF2B5EF4-FFF2-40B4-BE49-F238E27FC236}">
                <a16:creationId xmlns:a16="http://schemas.microsoft.com/office/drawing/2014/main" id="{3A85D186-0C7D-494D-9646-94F82129F6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6757" y="3229047"/>
            <a:ext cx="914400" cy="914400"/>
          </a:xfrm>
          <a:prstGeom prst="rect">
            <a:avLst/>
          </a:prstGeom>
        </p:spPr>
      </p:pic>
      <p:pic>
        <p:nvPicPr>
          <p:cNvPr id="18" name="Graphic 17" descr="Ethernet with solid fill">
            <a:extLst>
              <a:ext uri="{FF2B5EF4-FFF2-40B4-BE49-F238E27FC236}">
                <a16:creationId xmlns:a16="http://schemas.microsoft.com/office/drawing/2014/main" id="{4CE39DCD-FC61-4E0F-BA3C-3C1CDE10E6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3092" y="3229047"/>
            <a:ext cx="914400" cy="914400"/>
          </a:xfrm>
          <a:prstGeom prst="rect">
            <a:avLst/>
          </a:prstGeom>
        </p:spPr>
      </p:pic>
      <p:pic>
        <p:nvPicPr>
          <p:cNvPr id="19" name="Graphic 18" descr="Monitor with solid fill">
            <a:extLst>
              <a:ext uri="{FF2B5EF4-FFF2-40B4-BE49-F238E27FC236}">
                <a16:creationId xmlns:a16="http://schemas.microsoft.com/office/drawing/2014/main" id="{7B5EB252-8166-4DAF-8008-01C11A3CA4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29427" y="3245768"/>
            <a:ext cx="914400" cy="914400"/>
          </a:xfrm>
          <a:prstGeom prst="rect">
            <a:avLst/>
          </a:prstGeom>
        </p:spPr>
      </p:pic>
      <p:pic>
        <p:nvPicPr>
          <p:cNvPr id="23" name="Picture 22" descr="Not Impressed Chicken">
            <a:extLst>
              <a:ext uri="{FF2B5EF4-FFF2-40B4-BE49-F238E27FC236}">
                <a16:creationId xmlns:a16="http://schemas.microsoft.com/office/drawing/2014/main" id="{9C7181C3-D935-4BA5-B07A-1C07D58681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3827" y="2442828"/>
            <a:ext cx="2520280" cy="2520280"/>
          </a:xfrm>
          <a:prstGeom prst="rect">
            <a:avLst/>
          </a:prstGeom>
        </p:spPr>
      </p:pic>
      <p:sp>
        <p:nvSpPr>
          <p:cNvPr id="24" name="TextBox 23">
            <a:extLst>
              <a:ext uri="{FF2B5EF4-FFF2-40B4-BE49-F238E27FC236}">
                <a16:creationId xmlns:a16="http://schemas.microsoft.com/office/drawing/2014/main" id="{374F621B-BB7F-435A-9E7B-E866C14CAE7D}"/>
              </a:ext>
            </a:extLst>
          </p:cNvPr>
          <p:cNvSpPr txBox="1"/>
          <p:nvPr/>
        </p:nvSpPr>
        <p:spPr>
          <a:xfrm>
            <a:off x="9910836" y="4918464"/>
            <a:ext cx="1441376" cy="369332"/>
          </a:xfrm>
          <a:prstGeom prst="rect">
            <a:avLst/>
          </a:prstGeom>
          <a:noFill/>
        </p:spPr>
        <p:txBody>
          <a:bodyPr wrap="square" rtlCol="0">
            <a:spAutoFit/>
          </a:bodyPr>
          <a:lstStyle/>
          <a:p>
            <a:r>
              <a:rPr lang="en-US" dirty="0"/>
              <a:t>RE-INSURER</a:t>
            </a:r>
            <a:endParaRPr lang="en-IN" dirty="0"/>
          </a:p>
        </p:txBody>
      </p:sp>
      <p:grpSp>
        <p:nvGrpSpPr>
          <p:cNvPr id="30" name="Group 29">
            <a:extLst>
              <a:ext uri="{FF2B5EF4-FFF2-40B4-BE49-F238E27FC236}">
                <a16:creationId xmlns:a16="http://schemas.microsoft.com/office/drawing/2014/main" id="{0CA8CD91-FBC7-491D-B3A9-AA4C75855DBC}"/>
              </a:ext>
            </a:extLst>
          </p:cNvPr>
          <p:cNvGrpSpPr/>
          <p:nvPr/>
        </p:nvGrpSpPr>
        <p:grpSpPr>
          <a:xfrm>
            <a:off x="7109069" y="2314647"/>
            <a:ext cx="914400" cy="914400"/>
            <a:chOff x="7243092" y="2314647"/>
            <a:chExt cx="914400" cy="914400"/>
          </a:xfrm>
        </p:grpSpPr>
        <p:pic>
          <p:nvPicPr>
            <p:cNvPr id="28" name="Graphic 27" descr="Paper outline">
              <a:extLst>
                <a:ext uri="{FF2B5EF4-FFF2-40B4-BE49-F238E27FC236}">
                  <a16:creationId xmlns:a16="http://schemas.microsoft.com/office/drawing/2014/main" id="{A7510D99-DEE7-4981-8ABE-CF89B60B64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3092" y="2314647"/>
              <a:ext cx="914400" cy="914400"/>
            </a:xfrm>
            <a:prstGeom prst="rect">
              <a:avLst/>
            </a:prstGeom>
          </p:spPr>
        </p:pic>
        <p:sp>
          <p:nvSpPr>
            <p:cNvPr id="29" name="TextBox 28">
              <a:extLst>
                <a:ext uri="{FF2B5EF4-FFF2-40B4-BE49-F238E27FC236}">
                  <a16:creationId xmlns:a16="http://schemas.microsoft.com/office/drawing/2014/main" id="{09B3EEDB-374E-47D4-BEBA-2C6991C18EF7}"/>
                </a:ext>
              </a:extLst>
            </p:cNvPr>
            <p:cNvSpPr txBox="1"/>
            <p:nvPr/>
          </p:nvSpPr>
          <p:spPr>
            <a:xfrm>
              <a:off x="7394257" y="2621668"/>
              <a:ext cx="619365" cy="369332"/>
            </a:xfrm>
            <a:prstGeom prst="rect">
              <a:avLst/>
            </a:prstGeom>
            <a:noFill/>
          </p:spPr>
          <p:txBody>
            <a:bodyPr wrap="square" rtlCol="0">
              <a:spAutoFit/>
            </a:bodyPr>
            <a:lstStyle/>
            <a:p>
              <a:r>
                <a:rPr lang="en-US" dirty="0"/>
                <a:t>RFQ</a:t>
              </a:r>
              <a:endParaRPr lang="en-IN" dirty="0"/>
            </a:p>
          </p:txBody>
        </p:sp>
      </p:grpSp>
      <p:grpSp>
        <p:nvGrpSpPr>
          <p:cNvPr id="31" name="Group 30">
            <a:extLst>
              <a:ext uri="{FF2B5EF4-FFF2-40B4-BE49-F238E27FC236}">
                <a16:creationId xmlns:a16="http://schemas.microsoft.com/office/drawing/2014/main" id="{8376D299-FA73-47D4-9F6A-4F09EEDCB960}"/>
              </a:ext>
            </a:extLst>
          </p:cNvPr>
          <p:cNvGrpSpPr/>
          <p:nvPr/>
        </p:nvGrpSpPr>
        <p:grpSpPr>
          <a:xfrm>
            <a:off x="8868374" y="4026892"/>
            <a:ext cx="1115470" cy="914400"/>
            <a:chOff x="7243092" y="2314647"/>
            <a:chExt cx="1115470" cy="914400"/>
          </a:xfrm>
        </p:grpSpPr>
        <p:pic>
          <p:nvPicPr>
            <p:cNvPr id="32" name="Graphic 31" descr="Paper outline">
              <a:extLst>
                <a:ext uri="{FF2B5EF4-FFF2-40B4-BE49-F238E27FC236}">
                  <a16:creationId xmlns:a16="http://schemas.microsoft.com/office/drawing/2014/main" id="{C1FA68C0-031A-43D7-A48F-FE02289E8C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3092" y="2314647"/>
              <a:ext cx="914400" cy="914400"/>
            </a:xfrm>
            <a:prstGeom prst="rect">
              <a:avLst/>
            </a:prstGeom>
          </p:spPr>
        </p:pic>
        <p:sp>
          <p:nvSpPr>
            <p:cNvPr id="33" name="TextBox 32">
              <a:extLst>
                <a:ext uri="{FF2B5EF4-FFF2-40B4-BE49-F238E27FC236}">
                  <a16:creationId xmlns:a16="http://schemas.microsoft.com/office/drawing/2014/main" id="{090D9A3D-C469-4499-9A27-2A1E713CDA5C}"/>
                </a:ext>
              </a:extLst>
            </p:cNvPr>
            <p:cNvSpPr txBox="1"/>
            <p:nvPr/>
          </p:nvSpPr>
          <p:spPr>
            <a:xfrm>
              <a:off x="7380962" y="2658266"/>
              <a:ext cx="977600" cy="276999"/>
            </a:xfrm>
            <a:prstGeom prst="rect">
              <a:avLst/>
            </a:prstGeom>
            <a:noFill/>
          </p:spPr>
          <p:txBody>
            <a:bodyPr wrap="square" rtlCol="0">
              <a:spAutoFit/>
            </a:bodyPr>
            <a:lstStyle/>
            <a:p>
              <a:r>
                <a:rPr lang="en-US" sz="1200" dirty="0"/>
                <a:t>QUOTE</a:t>
              </a:r>
              <a:endParaRPr lang="en-IN" sz="1200" dirty="0"/>
            </a:p>
          </p:txBody>
        </p:sp>
      </p:grpSp>
      <p:grpSp>
        <p:nvGrpSpPr>
          <p:cNvPr id="34" name="Group 33">
            <a:extLst>
              <a:ext uri="{FF2B5EF4-FFF2-40B4-BE49-F238E27FC236}">
                <a16:creationId xmlns:a16="http://schemas.microsoft.com/office/drawing/2014/main" id="{7CC45EA1-9409-4066-BC29-B9DADA33DD79}"/>
              </a:ext>
            </a:extLst>
          </p:cNvPr>
          <p:cNvGrpSpPr/>
          <p:nvPr/>
        </p:nvGrpSpPr>
        <p:grpSpPr>
          <a:xfrm>
            <a:off x="2202533" y="3508944"/>
            <a:ext cx="1115470" cy="914400"/>
            <a:chOff x="7243092" y="2314647"/>
            <a:chExt cx="1115470" cy="914400"/>
          </a:xfrm>
        </p:grpSpPr>
        <p:pic>
          <p:nvPicPr>
            <p:cNvPr id="35" name="Graphic 34" descr="Paper outline">
              <a:extLst>
                <a:ext uri="{FF2B5EF4-FFF2-40B4-BE49-F238E27FC236}">
                  <a16:creationId xmlns:a16="http://schemas.microsoft.com/office/drawing/2014/main" id="{C234FF3F-091B-4DB1-BFC6-F289722F6D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43092" y="2314647"/>
              <a:ext cx="914400" cy="914400"/>
            </a:xfrm>
            <a:prstGeom prst="rect">
              <a:avLst/>
            </a:prstGeom>
          </p:spPr>
        </p:pic>
        <p:sp>
          <p:nvSpPr>
            <p:cNvPr id="36" name="TextBox 35">
              <a:extLst>
                <a:ext uri="{FF2B5EF4-FFF2-40B4-BE49-F238E27FC236}">
                  <a16:creationId xmlns:a16="http://schemas.microsoft.com/office/drawing/2014/main" id="{EC4987C3-DBE0-496B-B07C-C33CA34B214B}"/>
                </a:ext>
              </a:extLst>
            </p:cNvPr>
            <p:cNvSpPr txBox="1"/>
            <p:nvPr/>
          </p:nvSpPr>
          <p:spPr>
            <a:xfrm>
              <a:off x="7380962" y="2658266"/>
              <a:ext cx="977600" cy="276999"/>
            </a:xfrm>
            <a:prstGeom prst="rect">
              <a:avLst/>
            </a:prstGeom>
            <a:noFill/>
          </p:spPr>
          <p:txBody>
            <a:bodyPr wrap="square" rtlCol="0">
              <a:spAutoFit/>
            </a:bodyPr>
            <a:lstStyle/>
            <a:p>
              <a:r>
                <a:rPr lang="en-US" sz="1200" dirty="0"/>
                <a:t>FORM</a:t>
              </a:r>
              <a:endParaRPr lang="en-IN" sz="1200" dirty="0"/>
            </a:p>
          </p:txBody>
        </p:sp>
      </p:grpSp>
      <p:sp>
        <p:nvSpPr>
          <p:cNvPr id="3" name="TextBox 2">
            <a:extLst>
              <a:ext uri="{FF2B5EF4-FFF2-40B4-BE49-F238E27FC236}">
                <a16:creationId xmlns:a16="http://schemas.microsoft.com/office/drawing/2014/main" id="{C707AA63-99B7-4CC1-8B43-263789D012F4}"/>
              </a:ext>
            </a:extLst>
          </p:cNvPr>
          <p:cNvSpPr txBox="1"/>
          <p:nvPr/>
        </p:nvSpPr>
        <p:spPr>
          <a:xfrm>
            <a:off x="1989956" y="5733256"/>
            <a:ext cx="7792818" cy="369332"/>
          </a:xfrm>
          <a:prstGeom prst="rect">
            <a:avLst/>
          </a:prstGeom>
          <a:noFill/>
        </p:spPr>
        <p:txBody>
          <a:bodyPr wrap="square" rtlCol="0">
            <a:spAutoFit/>
          </a:bodyPr>
          <a:lstStyle/>
          <a:p>
            <a:r>
              <a:rPr lang="en-US" dirty="0"/>
              <a:t>If such risks are more in number, it becomes cumbersome to administer</a:t>
            </a:r>
            <a:endParaRPr lang="en-IN" dirty="0"/>
          </a:p>
        </p:txBody>
      </p:sp>
    </p:spTree>
    <p:extLst>
      <p:ext uri="{BB962C8B-B14F-4D97-AF65-F5344CB8AC3E}">
        <p14:creationId xmlns:p14="http://schemas.microsoft.com/office/powerpoint/2010/main" val="36524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5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250"/>
                            </p:stCondLst>
                            <p:childTnLst>
                              <p:par>
                                <p:cTn id="17" presetID="1" presetClass="entr" presetSubtype="0" fill="hold" nodeType="afterEffect">
                                  <p:stCondLst>
                                    <p:cond delay="500"/>
                                  </p:stCondLst>
                                  <p:childTnLst>
                                    <p:set>
                                      <p:cBhvr>
                                        <p:cTn id="18" dur="1" fill="hold">
                                          <p:stCondLst>
                                            <p:cond delay="0"/>
                                          </p:stCondLst>
                                        </p:cTn>
                                        <p:tgtEl>
                                          <p:spTgt spid="34"/>
                                        </p:tgtEl>
                                        <p:attrNameLst>
                                          <p:attrName>style.visibility</p:attrName>
                                        </p:attrNameLst>
                                      </p:cBhvr>
                                      <p:to>
                                        <p:strVal val="visible"/>
                                      </p:to>
                                    </p:set>
                                  </p:childTnLst>
                                </p:cTn>
                              </p:par>
                            </p:childTnLst>
                          </p:cTn>
                        </p:par>
                        <p:par>
                          <p:cTn id="19" fill="hold">
                            <p:stCondLst>
                              <p:cond delay="1750"/>
                            </p:stCondLst>
                            <p:childTnLst>
                              <p:par>
                                <p:cTn id="20" presetID="63" presetClass="path" presetSubtype="0" accel="50000" decel="50000" fill="hold" nodeType="afterEffect">
                                  <p:stCondLst>
                                    <p:cond delay="500"/>
                                  </p:stCondLst>
                                  <p:childTnLst>
                                    <p:animMotion origin="layout" path="M -1.03152E-6 -7.40741E-7 L 0.10589 -0.00463 " pathEditMode="relative" rAng="0" ptsTypes="AA">
                                      <p:cBhvr>
                                        <p:cTn id="21" dur="2000" fill="hold"/>
                                        <p:tgtEl>
                                          <p:spTgt spid="34"/>
                                        </p:tgtEl>
                                        <p:attrNameLst>
                                          <p:attrName>ppt_x</p:attrName>
                                          <p:attrName>ppt_y</p:attrName>
                                        </p:attrNameLst>
                                      </p:cBhvr>
                                      <p:rCtr x="5288" y="-231"/>
                                    </p:animMotion>
                                  </p:childTnLst>
                                </p:cTn>
                              </p:par>
                            </p:childTnLst>
                          </p:cTn>
                        </p:par>
                        <p:par>
                          <p:cTn id="22" fill="hold">
                            <p:stCondLst>
                              <p:cond delay="4250"/>
                            </p:stCondLst>
                            <p:childTnLst>
                              <p:par>
                                <p:cTn id="23" presetID="1" presetClass="entr" presetSubtype="0" fill="hold" grpId="0" nodeType="after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4750"/>
                            </p:stCondLst>
                            <p:childTnLst>
                              <p:par>
                                <p:cTn id="26" presetID="1" presetClass="entr" presetSubtype="0" fill="hold" grpId="0" nodeType="afterEffect">
                                  <p:stCondLst>
                                    <p:cond delay="50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5250"/>
                            </p:stCondLst>
                            <p:childTnLst>
                              <p:par>
                                <p:cTn id="29" presetID="1" presetClass="entr" presetSubtype="0" fill="hold" nodeType="afterEffect">
                                  <p:stCondLst>
                                    <p:cond delay="50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5750"/>
                            </p:stCondLst>
                            <p:childTnLst>
                              <p:par>
                                <p:cTn id="32" presetID="1" presetClass="entr" presetSubtype="0" fill="hold" nodeType="afterEffect">
                                  <p:stCondLst>
                                    <p:cond delay="50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6250"/>
                            </p:stCondLst>
                            <p:childTnLst>
                              <p:par>
                                <p:cTn id="35" presetID="35" presetClass="emph" presetSubtype="0" repeatCount="3000" fill="hold" nodeType="afterEffect">
                                  <p:stCondLst>
                                    <p:cond delay="500"/>
                                  </p:stCondLst>
                                  <p:childTnLst>
                                    <p:anim calcmode="discrete" valueType="str">
                                      <p:cBhvr>
                                        <p:cTn id="36" dur="500" fill="hold"/>
                                        <p:tgtEl>
                                          <p:spTgt spid="18"/>
                                        </p:tgtEl>
                                        <p:attrNameLst>
                                          <p:attrName>style.visibility</p:attrName>
                                        </p:attrNameLst>
                                      </p:cBhvr>
                                      <p:tavLst>
                                        <p:tav tm="0">
                                          <p:val>
                                            <p:strVal val="hidden"/>
                                          </p:val>
                                        </p:tav>
                                        <p:tav tm="50000">
                                          <p:val>
                                            <p:strVal val="visible"/>
                                          </p:val>
                                        </p:tav>
                                      </p:tavLst>
                                    </p:anim>
                                  </p:childTnLst>
                                </p:cTn>
                              </p:par>
                            </p:childTnLst>
                          </p:cTn>
                        </p:par>
                        <p:par>
                          <p:cTn id="37" fill="hold">
                            <p:stCondLst>
                              <p:cond delay="8250"/>
                            </p:stCondLst>
                            <p:childTnLst>
                              <p:par>
                                <p:cTn id="38" presetID="1" presetClass="entr" presetSubtype="0" fill="hold" nodeType="afterEffect">
                                  <p:stCondLst>
                                    <p:cond delay="50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8750"/>
                            </p:stCondLst>
                            <p:childTnLst>
                              <p:par>
                                <p:cTn id="41" presetID="1"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8750"/>
                            </p:stCondLst>
                            <p:childTnLst>
                              <p:par>
                                <p:cTn id="44" presetID="1"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8750"/>
                            </p:stCondLst>
                            <p:childTnLst>
                              <p:par>
                                <p:cTn id="47" presetID="1" presetClass="entr" presetSubtype="0" fill="hold" nodeType="afterEffect">
                                  <p:stCondLst>
                                    <p:cond delay="500"/>
                                  </p:stCondLst>
                                  <p:childTnLst>
                                    <p:set>
                                      <p:cBhvr>
                                        <p:cTn id="48" dur="1" fill="hold">
                                          <p:stCondLst>
                                            <p:cond delay="0"/>
                                          </p:stCondLst>
                                        </p:cTn>
                                        <p:tgtEl>
                                          <p:spTgt spid="30"/>
                                        </p:tgtEl>
                                        <p:attrNameLst>
                                          <p:attrName>style.visibility</p:attrName>
                                        </p:attrNameLst>
                                      </p:cBhvr>
                                      <p:to>
                                        <p:strVal val="visible"/>
                                      </p:to>
                                    </p:set>
                                  </p:childTnLst>
                                </p:cTn>
                              </p:par>
                            </p:childTnLst>
                          </p:cTn>
                        </p:par>
                        <p:par>
                          <p:cTn id="49" fill="hold">
                            <p:stCondLst>
                              <p:cond delay="9250"/>
                            </p:stCondLst>
                            <p:childTnLst>
                              <p:par>
                                <p:cTn id="50" presetID="63" presetClass="path" presetSubtype="0" accel="50000" decel="50000" fill="hold" nodeType="afterEffect">
                                  <p:stCondLst>
                                    <p:cond delay="500"/>
                                  </p:stCondLst>
                                  <p:childTnLst>
                                    <p:animMotion origin="layout" path="M -4.56629E-6 3.33333E-6 L 0.20422 0.00092 " pathEditMode="relative" rAng="0" ptsTypes="AA">
                                      <p:cBhvr>
                                        <p:cTn id="51" dur="2000" fill="hold"/>
                                        <p:tgtEl>
                                          <p:spTgt spid="30"/>
                                        </p:tgtEl>
                                        <p:attrNameLst>
                                          <p:attrName>ppt_x</p:attrName>
                                          <p:attrName>ppt_y</p:attrName>
                                        </p:attrNameLst>
                                      </p:cBhvr>
                                      <p:rCtr x="10211" y="46"/>
                                    </p:animMotion>
                                  </p:childTnLst>
                                </p:cTn>
                              </p:par>
                            </p:childTnLst>
                          </p:cTn>
                        </p:par>
                        <p:par>
                          <p:cTn id="52" fill="hold">
                            <p:stCondLst>
                              <p:cond delay="11750"/>
                            </p:stCondLst>
                            <p:childTnLst>
                              <p:par>
                                <p:cTn id="53" presetID="1" presetClass="entr" presetSubtype="0" fill="hold" nodeType="afterEffect">
                                  <p:stCondLst>
                                    <p:cond delay="500"/>
                                  </p:stCondLst>
                                  <p:childTnLst>
                                    <p:set>
                                      <p:cBhvr>
                                        <p:cTn id="54" dur="1" fill="hold">
                                          <p:stCondLst>
                                            <p:cond delay="0"/>
                                          </p:stCondLst>
                                        </p:cTn>
                                        <p:tgtEl>
                                          <p:spTgt spid="31"/>
                                        </p:tgtEl>
                                        <p:attrNameLst>
                                          <p:attrName>style.visibility</p:attrName>
                                        </p:attrNameLst>
                                      </p:cBhvr>
                                      <p:to>
                                        <p:strVal val="visible"/>
                                      </p:to>
                                    </p:set>
                                  </p:childTnLst>
                                </p:cTn>
                              </p:par>
                            </p:childTnLst>
                          </p:cTn>
                        </p:par>
                        <p:par>
                          <p:cTn id="55" fill="hold">
                            <p:stCondLst>
                              <p:cond delay="12250"/>
                            </p:stCondLst>
                            <p:childTnLst>
                              <p:par>
                                <p:cTn id="56" presetID="35" presetClass="emph" presetSubtype="0" repeatCount="3000" fill="hold" nodeType="afterEffect">
                                  <p:stCondLst>
                                    <p:cond delay="500"/>
                                  </p:stCondLst>
                                  <p:childTnLst>
                                    <p:anim calcmode="discrete" valueType="str">
                                      <p:cBhvr>
                                        <p:cTn id="57" dur="500" fill="hold"/>
                                        <p:tgtEl>
                                          <p:spTgt spid="18"/>
                                        </p:tgtEl>
                                        <p:attrNameLst>
                                          <p:attrName>style.visibility</p:attrName>
                                        </p:attrNameLst>
                                      </p:cBhvr>
                                      <p:tavLst>
                                        <p:tav tm="0">
                                          <p:val>
                                            <p:strVal val="hidden"/>
                                          </p:val>
                                        </p:tav>
                                        <p:tav tm="50000">
                                          <p:val>
                                            <p:strVal val="visible"/>
                                          </p:val>
                                        </p:tav>
                                      </p:tavLst>
                                    </p:anim>
                                  </p:childTnLst>
                                </p:cTn>
                              </p:par>
                            </p:childTnLst>
                          </p:cTn>
                        </p:par>
                        <p:par>
                          <p:cTn id="58" fill="hold">
                            <p:stCondLst>
                              <p:cond delay="14250"/>
                            </p:stCondLst>
                            <p:childTnLst>
                              <p:par>
                                <p:cTn id="59" presetID="35" presetClass="path" presetSubtype="0" accel="50000" decel="50000" fill="hold" nodeType="afterEffect">
                                  <p:stCondLst>
                                    <p:cond delay="500"/>
                                  </p:stCondLst>
                                  <p:childTnLst>
                                    <p:animMotion origin="layout" path="M 0 0 L -0.25 0 E" pathEditMode="relative" ptsTypes="">
                                      <p:cBhvr>
                                        <p:cTn id="60" dur="2000" fill="hold"/>
                                        <p:tgtEl>
                                          <p:spTgt spid="31"/>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9" grpId="0"/>
      <p:bldP spid="10" grpId="0"/>
      <p:bldP spid="2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52D5-ACB4-4F7C-9D8F-1A12D4381530}"/>
              </a:ext>
            </a:extLst>
          </p:cNvPr>
          <p:cNvSpPr>
            <a:spLocks noGrp="1"/>
          </p:cNvSpPr>
          <p:nvPr>
            <p:ph type="title"/>
          </p:nvPr>
        </p:nvSpPr>
        <p:spPr/>
        <p:txBody>
          <a:bodyPr/>
          <a:lstStyle/>
          <a:p>
            <a:r>
              <a:rPr lang="en-US" dirty="0"/>
              <a:t>FACULTATIVE REINSURANCE </a:t>
            </a:r>
            <a:r>
              <a:rPr lang="en-US" sz="2800" dirty="0"/>
              <a:t>(CONTD.)</a:t>
            </a:r>
            <a:endParaRPr lang="en-IN" dirty="0"/>
          </a:p>
        </p:txBody>
      </p:sp>
      <p:cxnSp>
        <p:nvCxnSpPr>
          <p:cNvPr id="6" name="Straight Connector 5">
            <a:extLst>
              <a:ext uri="{FF2B5EF4-FFF2-40B4-BE49-F238E27FC236}">
                <a16:creationId xmlns:a16="http://schemas.microsoft.com/office/drawing/2014/main" id="{2EFD4C2C-48AD-49CF-A612-D3F05543EF93}"/>
              </a:ext>
            </a:extLst>
          </p:cNvPr>
          <p:cNvCxnSpPr/>
          <p:nvPr/>
        </p:nvCxnSpPr>
        <p:spPr>
          <a:xfrm>
            <a:off x="1773932" y="5157192"/>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AA04F06-6087-4ACC-AC71-1A80EF4EC437}"/>
              </a:ext>
            </a:extLst>
          </p:cNvPr>
          <p:cNvCxnSpPr>
            <a:cxnSpLocks/>
          </p:cNvCxnSpPr>
          <p:nvPr/>
        </p:nvCxnSpPr>
        <p:spPr>
          <a:xfrm>
            <a:off x="1989956" y="2204864"/>
            <a:ext cx="0" cy="3096344"/>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74A6558-2E8F-4544-8CF2-CEA8E9FB0B75}"/>
              </a:ext>
            </a:extLst>
          </p:cNvPr>
          <p:cNvSpPr/>
          <p:nvPr/>
        </p:nvSpPr>
        <p:spPr>
          <a:xfrm>
            <a:off x="2277988" y="2564904"/>
            <a:ext cx="432046" cy="2592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CE0DC9EA-0BFF-46FF-BD07-CC01057B846C}"/>
              </a:ext>
            </a:extLst>
          </p:cNvPr>
          <p:cNvSpPr/>
          <p:nvPr/>
        </p:nvSpPr>
        <p:spPr>
          <a:xfrm>
            <a:off x="3054944" y="3573017"/>
            <a:ext cx="432046" cy="1584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196C86A9-EFC9-4217-8B1D-A03F4DAB895F}"/>
              </a:ext>
            </a:extLst>
          </p:cNvPr>
          <p:cNvSpPr/>
          <p:nvPr/>
        </p:nvSpPr>
        <p:spPr>
          <a:xfrm>
            <a:off x="3838441" y="3284986"/>
            <a:ext cx="432046" cy="18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A0A782B8-DFDA-4631-8939-5FE6ABF8337A}"/>
              </a:ext>
            </a:extLst>
          </p:cNvPr>
          <p:cNvSpPr/>
          <p:nvPr/>
        </p:nvSpPr>
        <p:spPr>
          <a:xfrm>
            <a:off x="4623526" y="3573017"/>
            <a:ext cx="432046" cy="1568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21276923-442D-41F2-979A-9750B9176853}"/>
              </a:ext>
            </a:extLst>
          </p:cNvPr>
          <p:cNvSpPr/>
          <p:nvPr/>
        </p:nvSpPr>
        <p:spPr>
          <a:xfrm>
            <a:off x="5407023" y="3273154"/>
            <a:ext cx="432046" cy="18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3604C7F7-E670-4E6E-8DC1-5AAF86EB68B4}"/>
              </a:ext>
            </a:extLst>
          </p:cNvPr>
          <p:cNvSpPr/>
          <p:nvPr/>
        </p:nvSpPr>
        <p:spPr>
          <a:xfrm>
            <a:off x="6190520" y="3789041"/>
            <a:ext cx="432046" cy="1352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AD45B41E-1AA5-4F36-8675-CFE4FDC8BE6B}"/>
              </a:ext>
            </a:extLst>
          </p:cNvPr>
          <p:cNvSpPr txBox="1"/>
          <p:nvPr/>
        </p:nvSpPr>
        <p:spPr>
          <a:xfrm>
            <a:off x="1413892" y="2708920"/>
            <a:ext cx="373820" cy="369332"/>
          </a:xfrm>
          <a:prstGeom prst="rect">
            <a:avLst/>
          </a:prstGeom>
          <a:noFill/>
        </p:spPr>
        <p:txBody>
          <a:bodyPr wrap="none" rtlCol="0">
            <a:spAutoFit/>
          </a:bodyPr>
          <a:lstStyle/>
          <a:p>
            <a:r>
              <a:rPr lang="en-US" dirty="0"/>
              <a:t>SI</a:t>
            </a:r>
            <a:endParaRPr lang="en-IN" dirty="0"/>
          </a:p>
        </p:txBody>
      </p:sp>
      <p:sp>
        <p:nvSpPr>
          <p:cNvPr id="17" name="TextBox 16">
            <a:extLst>
              <a:ext uri="{FF2B5EF4-FFF2-40B4-BE49-F238E27FC236}">
                <a16:creationId xmlns:a16="http://schemas.microsoft.com/office/drawing/2014/main" id="{CB37E1E2-C17E-4286-80AF-D5E876CB7D65}"/>
              </a:ext>
            </a:extLst>
          </p:cNvPr>
          <p:cNvSpPr txBox="1"/>
          <p:nvPr/>
        </p:nvSpPr>
        <p:spPr>
          <a:xfrm>
            <a:off x="3863568" y="5517232"/>
            <a:ext cx="772776" cy="369332"/>
          </a:xfrm>
          <a:prstGeom prst="rect">
            <a:avLst/>
          </a:prstGeom>
          <a:noFill/>
        </p:spPr>
        <p:txBody>
          <a:bodyPr wrap="none" rtlCol="0">
            <a:spAutoFit/>
          </a:bodyPr>
          <a:lstStyle/>
          <a:p>
            <a:r>
              <a:rPr lang="en-US" dirty="0"/>
              <a:t>RISKS</a:t>
            </a:r>
            <a:endParaRPr lang="en-IN" dirty="0"/>
          </a:p>
        </p:txBody>
      </p:sp>
      <p:sp>
        <p:nvSpPr>
          <p:cNvPr id="18" name="TextBox 17">
            <a:extLst>
              <a:ext uri="{FF2B5EF4-FFF2-40B4-BE49-F238E27FC236}">
                <a16:creationId xmlns:a16="http://schemas.microsoft.com/office/drawing/2014/main" id="{9F6AEA53-0191-4762-B5D1-963E9D79F888}"/>
              </a:ext>
            </a:extLst>
          </p:cNvPr>
          <p:cNvSpPr txBox="1"/>
          <p:nvPr/>
        </p:nvSpPr>
        <p:spPr>
          <a:xfrm>
            <a:off x="2365997" y="5293477"/>
            <a:ext cx="312906" cy="369332"/>
          </a:xfrm>
          <a:prstGeom prst="rect">
            <a:avLst/>
          </a:prstGeom>
          <a:noFill/>
        </p:spPr>
        <p:txBody>
          <a:bodyPr wrap="none" rtlCol="0">
            <a:spAutoFit/>
          </a:bodyPr>
          <a:lstStyle/>
          <a:p>
            <a:r>
              <a:rPr lang="en-US" dirty="0"/>
              <a:t>1</a:t>
            </a:r>
            <a:endParaRPr lang="en-IN" dirty="0"/>
          </a:p>
        </p:txBody>
      </p:sp>
      <p:sp>
        <p:nvSpPr>
          <p:cNvPr id="19" name="TextBox 18">
            <a:extLst>
              <a:ext uri="{FF2B5EF4-FFF2-40B4-BE49-F238E27FC236}">
                <a16:creationId xmlns:a16="http://schemas.microsoft.com/office/drawing/2014/main" id="{8E2690FD-AEF3-437C-9A0D-B09AB5036948}"/>
              </a:ext>
            </a:extLst>
          </p:cNvPr>
          <p:cNvSpPr txBox="1"/>
          <p:nvPr/>
        </p:nvSpPr>
        <p:spPr>
          <a:xfrm>
            <a:off x="3149818" y="5294385"/>
            <a:ext cx="312906" cy="369332"/>
          </a:xfrm>
          <a:prstGeom prst="rect">
            <a:avLst/>
          </a:prstGeom>
          <a:noFill/>
        </p:spPr>
        <p:txBody>
          <a:bodyPr wrap="none" rtlCol="0">
            <a:spAutoFit/>
          </a:bodyPr>
          <a:lstStyle/>
          <a:p>
            <a:r>
              <a:rPr lang="en-US" dirty="0"/>
              <a:t>2</a:t>
            </a:r>
            <a:endParaRPr lang="en-IN" dirty="0"/>
          </a:p>
        </p:txBody>
      </p:sp>
      <p:sp>
        <p:nvSpPr>
          <p:cNvPr id="20" name="TextBox 19">
            <a:extLst>
              <a:ext uri="{FF2B5EF4-FFF2-40B4-BE49-F238E27FC236}">
                <a16:creationId xmlns:a16="http://schemas.microsoft.com/office/drawing/2014/main" id="{C2200AA5-6CC6-42D9-8E90-2D3EA5C60A85}"/>
              </a:ext>
            </a:extLst>
          </p:cNvPr>
          <p:cNvSpPr txBox="1"/>
          <p:nvPr/>
        </p:nvSpPr>
        <p:spPr>
          <a:xfrm>
            <a:off x="3957581" y="5278372"/>
            <a:ext cx="312906" cy="369332"/>
          </a:xfrm>
          <a:prstGeom prst="rect">
            <a:avLst/>
          </a:prstGeom>
          <a:noFill/>
        </p:spPr>
        <p:txBody>
          <a:bodyPr wrap="none" rtlCol="0">
            <a:spAutoFit/>
          </a:bodyPr>
          <a:lstStyle/>
          <a:p>
            <a:r>
              <a:rPr lang="en-US" dirty="0"/>
              <a:t>3</a:t>
            </a:r>
            <a:endParaRPr lang="en-IN" dirty="0"/>
          </a:p>
        </p:txBody>
      </p:sp>
      <p:sp>
        <p:nvSpPr>
          <p:cNvPr id="21" name="TextBox 20">
            <a:extLst>
              <a:ext uri="{FF2B5EF4-FFF2-40B4-BE49-F238E27FC236}">
                <a16:creationId xmlns:a16="http://schemas.microsoft.com/office/drawing/2014/main" id="{96C1B6A8-5669-4DEC-81A9-90DEF128075D}"/>
              </a:ext>
            </a:extLst>
          </p:cNvPr>
          <p:cNvSpPr txBox="1"/>
          <p:nvPr/>
        </p:nvSpPr>
        <p:spPr>
          <a:xfrm>
            <a:off x="4683096" y="5278372"/>
            <a:ext cx="312906" cy="369332"/>
          </a:xfrm>
          <a:prstGeom prst="rect">
            <a:avLst/>
          </a:prstGeom>
          <a:noFill/>
        </p:spPr>
        <p:txBody>
          <a:bodyPr wrap="none" rtlCol="0">
            <a:spAutoFit/>
          </a:bodyPr>
          <a:lstStyle/>
          <a:p>
            <a:r>
              <a:rPr lang="en-US" dirty="0"/>
              <a:t>4</a:t>
            </a:r>
            <a:endParaRPr lang="en-IN" dirty="0"/>
          </a:p>
        </p:txBody>
      </p:sp>
      <p:sp>
        <p:nvSpPr>
          <p:cNvPr id="22" name="TextBox 21">
            <a:extLst>
              <a:ext uri="{FF2B5EF4-FFF2-40B4-BE49-F238E27FC236}">
                <a16:creationId xmlns:a16="http://schemas.microsoft.com/office/drawing/2014/main" id="{C153EAE0-E9AA-4EA6-A48A-DFB04EB1289A}"/>
              </a:ext>
            </a:extLst>
          </p:cNvPr>
          <p:cNvSpPr txBox="1"/>
          <p:nvPr/>
        </p:nvSpPr>
        <p:spPr>
          <a:xfrm>
            <a:off x="5472679" y="5291220"/>
            <a:ext cx="312906" cy="369332"/>
          </a:xfrm>
          <a:prstGeom prst="rect">
            <a:avLst/>
          </a:prstGeom>
          <a:noFill/>
        </p:spPr>
        <p:txBody>
          <a:bodyPr wrap="none" rtlCol="0">
            <a:spAutoFit/>
          </a:bodyPr>
          <a:lstStyle/>
          <a:p>
            <a:r>
              <a:rPr lang="en-US" dirty="0"/>
              <a:t>5</a:t>
            </a:r>
            <a:endParaRPr lang="en-IN" dirty="0"/>
          </a:p>
        </p:txBody>
      </p:sp>
      <p:sp>
        <p:nvSpPr>
          <p:cNvPr id="23" name="TextBox 22">
            <a:extLst>
              <a:ext uri="{FF2B5EF4-FFF2-40B4-BE49-F238E27FC236}">
                <a16:creationId xmlns:a16="http://schemas.microsoft.com/office/drawing/2014/main" id="{098F8C81-58FC-41A2-BCF7-D0EFB6786D7A}"/>
              </a:ext>
            </a:extLst>
          </p:cNvPr>
          <p:cNvSpPr txBox="1"/>
          <p:nvPr/>
        </p:nvSpPr>
        <p:spPr>
          <a:xfrm>
            <a:off x="6280859" y="5278372"/>
            <a:ext cx="312906" cy="369332"/>
          </a:xfrm>
          <a:prstGeom prst="rect">
            <a:avLst/>
          </a:prstGeom>
          <a:noFill/>
        </p:spPr>
        <p:txBody>
          <a:bodyPr wrap="none" rtlCol="0">
            <a:spAutoFit/>
          </a:bodyPr>
          <a:lstStyle/>
          <a:p>
            <a:r>
              <a:rPr lang="en-US" dirty="0"/>
              <a:t>6</a:t>
            </a:r>
            <a:endParaRPr lang="en-IN" dirty="0"/>
          </a:p>
        </p:txBody>
      </p:sp>
      <p:sp>
        <p:nvSpPr>
          <p:cNvPr id="25" name="Oval 24">
            <a:extLst>
              <a:ext uri="{FF2B5EF4-FFF2-40B4-BE49-F238E27FC236}">
                <a16:creationId xmlns:a16="http://schemas.microsoft.com/office/drawing/2014/main" id="{A5D135BB-B768-4C3E-8BF0-1AA4BF9E1086}"/>
              </a:ext>
            </a:extLst>
          </p:cNvPr>
          <p:cNvSpPr/>
          <p:nvPr/>
        </p:nvSpPr>
        <p:spPr>
          <a:xfrm>
            <a:off x="1497211" y="1712647"/>
            <a:ext cx="6012159" cy="4056578"/>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4EDF66EF-26CA-44F7-907A-0A8AADFFF3BF}"/>
              </a:ext>
            </a:extLst>
          </p:cNvPr>
          <p:cNvSpPr txBox="1"/>
          <p:nvPr/>
        </p:nvSpPr>
        <p:spPr>
          <a:xfrm>
            <a:off x="7860821" y="2787340"/>
            <a:ext cx="3096344" cy="2862322"/>
          </a:xfrm>
          <a:prstGeom prst="rect">
            <a:avLst/>
          </a:prstGeom>
          <a:noFill/>
        </p:spPr>
        <p:txBody>
          <a:bodyPr wrap="square" rtlCol="0">
            <a:spAutoFit/>
          </a:bodyPr>
          <a:lstStyle/>
          <a:p>
            <a:r>
              <a:rPr lang="en-US" dirty="0"/>
              <a:t>This is a set of risks which have</a:t>
            </a:r>
          </a:p>
          <a:p>
            <a:pPr marL="342900" indent="-342900">
              <a:buFont typeface="+mj-lt"/>
              <a:buAutoNum type="arabicPeriod"/>
            </a:pPr>
            <a:r>
              <a:rPr lang="en-US" dirty="0"/>
              <a:t>Homogeneous risks: E.g., Fire</a:t>
            </a:r>
          </a:p>
          <a:p>
            <a:pPr marL="342900" indent="-342900">
              <a:buFont typeface="+mj-lt"/>
              <a:buAutoNum type="arabicPeriod"/>
            </a:pPr>
            <a:r>
              <a:rPr lang="en-US" dirty="0"/>
              <a:t>Offers similar coverages per risk –</a:t>
            </a:r>
          </a:p>
          <a:p>
            <a:pPr marL="800100" lvl="1" indent="-342900">
              <a:buFont typeface="+mj-lt"/>
              <a:buAutoNum type="arabicPeriod"/>
            </a:pPr>
            <a:r>
              <a:rPr lang="en-US" dirty="0"/>
              <a:t>RSMD, STFI, LOP </a:t>
            </a:r>
            <a:r>
              <a:rPr lang="en-US" dirty="0" err="1"/>
              <a:t>etc</a:t>
            </a:r>
            <a:endParaRPr lang="en-US" dirty="0"/>
          </a:p>
          <a:p>
            <a:pPr marL="800100" lvl="1" indent="-342900">
              <a:buFont typeface="+mj-lt"/>
              <a:buAutoNum type="arabicPeriod"/>
            </a:pPr>
            <a:r>
              <a:rPr lang="en-US" dirty="0"/>
              <a:t>Similar SI size etc.</a:t>
            </a:r>
          </a:p>
          <a:p>
            <a:pPr marL="342900" indent="-342900">
              <a:buFont typeface="+mj-lt"/>
              <a:buAutoNum type="arabicPeriod"/>
            </a:pPr>
            <a:r>
              <a:rPr lang="en-US" dirty="0"/>
              <a:t>This is called a Portfolio of risks – say Fire Portfolio</a:t>
            </a:r>
          </a:p>
        </p:txBody>
      </p:sp>
    </p:spTree>
    <p:extLst>
      <p:ext uri="{BB962C8B-B14F-4D97-AF65-F5344CB8AC3E}">
        <p14:creationId xmlns:p14="http://schemas.microsoft.com/office/powerpoint/2010/main" val="329334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
                                        <p:tgtEl>
                                          <p:spTgt spid="25"/>
                                        </p:tgtEl>
                                      </p:cBhvr>
                                    </p:animEffect>
                                    <p:anim calcmode="lin" valueType="num">
                                      <p:cBhvr>
                                        <p:cTn id="8" dur="400" fill="hold"/>
                                        <p:tgtEl>
                                          <p:spTgt spid="25"/>
                                        </p:tgtEl>
                                        <p:attrNameLst>
                                          <p:attrName>ppt_x</p:attrName>
                                        </p:attrNameLst>
                                      </p:cBhvr>
                                      <p:tavLst>
                                        <p:tav tm="0">
                                          <p:val>
                                            <p:strVal val="#ppt_x"/>
                                          </p:val>
                                        </p:tav>
                                        <p:tav tm="100000">
                                          <p:val>
                                            <p:strVal val="#ppt_x"/>
                                          </p:val>
                                        </p:tav>
                                      </p:tavLst>
                                    </p:anim>
                                    <p:anim calcmode="lin" valueType="num">
                                      <p:cBhvr>
                                        <p:cTn id="9" dur="400" fill="hold"/>
                                        <p:tgtEl>
                                          <p:spTgt spid="2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FDD51DA-689F-4B18-9048-639A556E88C0}"/>
              </a:ext>
            </a:extLst>
          </p:cNvPr>
          <p:cNvSpPr/>
          <p:nvPr/>
        </p:nvSpPr>
        <p:spPr>
          <a:xfrm>
            <a:off x="1594792" y="4805011"/>
            <a:ext cx="5410056" cy="504057"/>
          </a:xfrm>
          <a:prstGeom prst="rect">
            <a:avLst/>
          </a:prstGeom>
          <a:noFill/>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dirty="0"/>
              <a:t> </a:t>
            </a:r>
          </a:p>
        </p:txBody>
      </p:sp>
      <p:sp>
        <p:nvSpPr>
          <p:cNvPr id="31" name="Rectangle 30">
            <a:extLst>
              <a:ext uri="{FF2B5EF4-FFF2-40B4-BE49-F238E27FC236}">
                <a16:creationId xmlns:a16="http://schemas.microsoft.com/office/drawing/2014/main" id="{8CA317AC-6738-4CC3-BE37-451BCD800D5E}"/>
              </a:ext>
            </a:extLst>
          </p:cNvPr>
          <p:cNvSpPr/>
          <p:nvPr/>
        </p:nvSpPr>
        <p:spPr>
          <a:xfrm>
            <a:off x="1594792" y="3713062"/>
            <a:ext cx="5410056" cy="1084081"/>
          </a:xfrm>
          <a:prstGeom prst="rect">
            <a:avLst/>
          </a:prstGeom>
          <a:noFill/>
          <a:ln w="28575">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0E54C832-2429-468A-A71F-0D6F607AC66A}"/>
              </a:ext>
            </a:extLst>
          </p:cNvPr>
          <p:cNvGrpSpPr/>
          <p:nvPr/>
        </p:nvGrpSpPr>
        <p:grpSpPr>
          <a:xfrm>
            <a:off x="1485900" y="2348880"/>
            <a:ext cx="5063308" cy="3691166"/>
            <a:chOff x="3623392" y="2348880"/>
            <a:chExt cx="5063308" cy="3691166"/>
          </a:xfrm>
        </p:grpSpPr>
        <p:grpSp>
          <p:nvGrpSpPr>
            <p:cNvPr id="20" name="Group 19">
              <a:extLst>
                <a:ext uri="{FF2B5EF4-FFF2-40B4-BE49-F238E27FC236}">
                  <a16:creationId xmlns:a16="http://schemas.microsoft.com/office/drawing/2014/main" id="{B7124352-96F2-489A-AF07-51CDD6B4D31C}"/>
                </a:ext>
              </a:extLst>
            </p:cNvPr>
            <p:cNvGrpSpPr/>
            <p:nvPr/>
          </p:nvGrpSpPr>
          <p:grpSpPr>
            <a:xfrm>
              <a:off x="3838066" y="2348880"/>
              <a:ext cx="4848634" cy="3691166"/>
              <a:chOff x="3838066" y="2348880"/>
              <a:chExt cx="4848634" cy="3691166"/>
            </a:xfrm>
          </p:grpSpPr>
          <p:grpSp>
            <p:nvGrpSpPr>
              <p:cNvPr id="11" name="Group 10">
                <a:extLst>
                  <a:ext uri="{FF2B5EF4-FFF2-40B4-BE49-F238E27FC236}">
                    <a16:creationId xmlns:a16="http://schemas.microsoft.com/office/drawing/2014/main" id="{30C68896-B4E5-48D9-A79B-D364E3C44CF3}"/>
                  </a:ext>
                </a:extLst>
              </p:cNvPr>
              <p:cNvGrpSpPr/>
              <p:nvPr/>
            </p:nvGrpSpPr>
            <p:grpSpPr>
              <a:xfrm>
                <a:off x="3838066" y="2348880"/>
                <a:ext cx="4848634" cy="3096344"/>
                <a:chOff x="1773932" y="2204864"/>
                <a:chExt cx="4848634" cy="3096344"/>
              </a:xfrm>
            </p:grpSpPr>
            <p:cxnSp>
              <p:nvCxnSpPr>
                <p:cNvPr id="3" name="Straight Connector 2">
                  <a:extLst>
                    <a:ext uri="{FF2B5EF4-FFF2-40B4-BE49-F238E27FC236}">
                      <a16:creationId xmlns:a16="http://schemas.microsoft.com/office/drawing/2014/main" id="{397AD1C6-967A-4905-9489-FD9AA6CEE329}"/>
                    </a:ext>
                  </a:extLst>
                </p:cNvPr>
                <p:cNvCxnSpPr/>
                <p:nvPr/>
              </p:nvCxnSpPr>
              <p:spPr>
                <a:xfrm>
                  <a:off x="1773932" y="5157192"/>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36E9A1B-67BE-40A6-9094-6EFE1C7C6AC7}"/>
                    </a:ext>
                  </a:extLst>
                </p:cNvPr>
                <p:cNvCxnSpPr>
                  <a:cxnSpLocks/>
                </p:cNvCxnSpPr>
                <p:nvPr/>
              </p:nvCxnSpPr>
              <p:spPr>
                <a:xfrm>
                  <a:off x="1989956" y="2204864"/>
                  <a:ext cx="0" cy="3096344"/>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4331FA8-2C33-464E-AE6F-96C9BB104526}"/>
                    </a:ext>
                  </a:extLst>
                </p:cNvPr>
                <p:cNvSpPr/>
                <p:nvPr/>
              </p:nvSpPr>
              <p:spPr>
                <a:xfrm>
                  <a:off x="2277988" y="2564904"/>
                  <a:ext cx="432046" cy="2592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B62F6396-69E3-4533-9A78-5039D088D7D0}"/>
                    </a:ext>
                  </a:extLst>
                </p:cNvPr>
                <p:cNvSpPr/>
                <p:nvPr/>
              </p:nvSpPr>
              <p:spPr>
                <a:xfrm>
                  <a:off x="3054944" y="3573017"/>
                  <a:ext cx="432046" cy="1584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C1C4447C-0588-4877-87D0-AE5CD0FA16F8}"/>
                    </a:ext>
                  </a:extLst>
                </p:cNvPr>
                <p:cNvSpPr/>
                <p:nvPr/>
              </p:nvSpPr>
              <p:spPr>
                <a:xfrm>
                  <a:off x="3838441" y="3284986"/>
                  <a:ext cx="432046" cy="18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5B65F3C-65D9-45EB-B145-806942ED84CE}"/>
                    </a:ext>
                  </a:extLst>
                </p:cNvPr>
                <p:cNvSpPr/>
                <p:nvPr/>
              </p:nvSpPr>
              <p:spPr>
                <a:xfrm>
                  <a:off x="4623526" y="3573017"/>
                  <a:ext cx="432046" cy="1568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FF87656B-9531-4755-ADD2-40058B1A72D5}"/>
                    </a:ext>
                  </a:extLst>
                </p:cNvPr>
                <p:cNvSpPr/>
                <p:nvPr/>
              </p:nvSpPr>
              <p:spPr>
                <a:xfrm>
                  <a:off x="5407023" y="3273154"/>
                  <a:ext cx="432046" cy="18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81A020FB-86B9-42A1-B498-73E7A9D86D4D}"/>
                    </a:ext>
                  </a:extLst>
                </p:cNvPr>
                <p:cNvSpPr/>
                <p:nvPr/>
              </p:nvSpPr>
              <p:spPr>
                <a:xfrm>
                  <a:off x="6190520" y="3789041"/>
                  <a:ext cx="432046" cy="1352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9" name="Group 18">
                <a:extLst>
                  <a:ext uri="{FF2B5EF4-FFF2-40B4-BE49-F238E27FC236}">
                    <a16:creationId xmlns:a16="http://schemas.microsoft.com/office/drawing/2014/main" id="{25AF9647-D95E-4680-BABC-416F6453ED81}"/>
                  </a:ext>
                </a:extLst>
              </p:cNvPr>
              <p:cNvGrpSpPr/>
              <p:nvPr/>
            </p:nvGrpSpPr>
            <p:grpSpPr>
              <a:xfrm>
                <a:off x="4458932" y="5431854"/>
                <a:ext cx="4227768" cy="608192"/>
                <a:chOff x="2365997" y="5278372"/>
                <a:chExt cx="4227768" cy="608192"/>
              </a:xfrm>
            </p:grpSpPr>
            <p:sp>
              <p:nvSpPr>
                <p:cNvPr id="12" name="TextBox 11">
                  <a:extLst>
                    <a:ext uri="{FF2B5EF4-FFF2-40B4-BE49-F238E27FC236}">
                      <a16:creationId xmlns:a16="http://schemas.microsoft.com/office/drawing/2014/main" id="{DC930825-A7C1-434A-BBA7-2E4ED15A57EA}"/>
                    </a:ext>
                  </a:extLst>
                </p:cNvPr>
                <p:cNvSpPr txBox="1"/>
                <p:nvPr/>
              </p:nvSpPr>
              <p:spPr>
                <a:xfrm>
                  <a:off x="3863568" y="5517232"/>
                  <a:ext cx="772776" cy="369332"/>
                </a:xfrm>
                <a:prstGeom prst="rect">
                  <a:avLst/>
                </a:prstGeom>
                <a:noFill/>
              </p:spPr>
              <p:txBody>
                <a:bodyPr wrap="none" rtlCol="0">
                  <a:spAutoFit/>
                </a:bodyPr>
                <a:lstStyle/>
                <a:p>
                  <a:r>
                    <a:rPr lang="en-US" dirty="0"/>
                    <a:t>RISKS</a:t>
                  </a:r>
                  <a:endParaRPr lang="en-IN" dirty="0"/>
                </a:p>
              </p:txBody>
            </p:sp>
            <p:sp>
              <p:nvSpPr>
                <p:cNvPr id="13" name="TextBox 12">
                  <a:extLst>
                    <a:ext uri="{FF2B5EF4-FFF2-40B4-BE49-F238E27FC236}">
                      <a16:creationId xmlns:a16="http://schemas.microsoft.com/office/drawing/2014/main" id="{FF148148-3347-4AFC-90FE-50F88969D315}"/>
                    </a:ext>
                  </a:extLst>
                </p:cNvPr>
                <p:cNvSpPr txBox="1"/>
                <p:nvPr/>
              </p:nvSpPr>
              <p:spPr>
                <a:xfrm>
                  <a:off x="2365997" y="5293477"/>
                  <a:ext cx="312906" cy="369332"/>
                </a:xfrm>
                <a:prstGeom prst="rect">
                  <a:avLst/>
                </a:prstGeom>
                <a:noFill/>
              </p:spPr>
              <p:txBody>
                <a:bodyPr wrap="none" rtlCol="0">
                  <a:spAutoFit/>
                </a:bodyPr>
                <a:lstStyle/>
                <a:p>
                  <a:r>
                    <a:rPr lang="en-US" dirty="0"/>
                    <a:t>1</a:t>
                  </a:r>
                  <a:endParaRPr lang="en-IN" dirty="0"/>
                </a:p>
              </p:txBody>
            </p:sp>
            <p:sp>
              <p:nvSpPr>
                <p:cNvPr id="14" name="TextBox 13">
                  <a:extLst>
                    <a:ext uri="{FF2B5EF4-FFF2-40B4-BE49-F238E27FC236}">
                      <a16:creationId xmlns:a16="http://schemas.microsoft.com/office/drawing/2014/main" id="{B75278E7-7B38-46F9-95BF-8BC63C1623B1}"/>
                    </a:ext>
                  </a:extLst>
                </p:cNvPr>
                <p:cNvSpPr txBox="1"/>
                <p:nvPr/>
              </p:nvSpPr>
              <p:spPr>
                <a:xfrm>
                  <a:off x="3149818" y="5294385"/>
                  <a:ext cx="312906" cy="369332"/>
                </a:xfrm>
                <a:prstGeom prst="rect">
                  <a:avLst/>
                </a:prstGeom>
                <a:noFill/>
              </p:spPr>
              <p:txBody>
                <a:bodyPr wrap="none" rtlCol="0">
                  <a:spAutoFit/>
                </a:bodyPr>
                <a:lstStyle/>
                <a:p>
                  <a:r>
                    <a:rPr lang="en-US" dirty="0"/>
                    <a:t>2</a:t>
                  </a:r>
                  <a:endParaRPr lang="en-IN" dirty="0"/>
                </a:p>
              </p:txBody>
            </p:sp>
            <p:sp>
              <p:nvSpPr>
                <p:cNvPr id="15" name="TextBox 14">
                  <a:extLst>
                    <a:ext uri="{FF2B5EF4-FFF2-40B4-BE49-F238E27FC236}">
                      <a16:creationId xmlns:a16="http://schemas.microsoft.com/office/drawing/2014/main" id="{4CEE96E0-EBD1-4265-9CCB-EDFFF230AEFC}"/>
                    </a:ext>
                  </a:extLst>
                </p:cNvPr>
                <p:cNvSpPr txBox="1"/>
                <p:nvPr/>
              </p:nvSpPr>
              <p:spPr>
                <a:xfrm>
                  <a:off x="3957581" y="5278372"/>
                  <a:ext cx="312906" cy="369332"/>
                </a:xfrm>
                <a:prstGeom prst="rect">
                  <a:avLst/>
                </a:prstGeom>
                <a:noFill/>
              </p:spPr>
              <p:txBody>
                <a:bodyPr wrap="none" rtlCol="0">
                  <a:spAutoFit/>
                </a:bodyPr>
                <a:lstStyle/>
                <a:p>
                  <a:r>
                    <a:rPr lang="en-US" dirty="0"/>
                    <a:t>3</a:t>
                  </a:r>
                  <a:endParaRPr lang="en-IN" dirty="0"/>
                </a:p>
              </p:txBody>
            </p:sp>
            <p:sp>
              <p:nvSpPr>
                <p:cNvPr id="16" name="TextBox 15">
                  <a:extLst>
                    <a:ext uri="{FF2B5EF4-FFF2-40B4-BE49-F238E27FC236}">
                      <a16:creationId xmlns:a16="http://schemas.microsoft.com/office/drawing/2014/main" id="{C883F8DD-CC8D-4650-B109-3E2B60AD2562}"/>
                    </a:ext>
                  </a:extLst>
                </p:cNvPr>
                <p:cNvSpPr txBox="1"/>
                <p:nvPr/>
              </p:nvSpPr>
              <p:spPr>
                <a:xfrm>
                  <a:off x="4683096" y="5278372"/>
                  <a:ext cx="312906" cy="369332"/>
                </a:xfrm>
                <a:prstGeom prst="rect">
                  <a:avLst/>
                </a:prstGeom>
                <a:noFill/>
              </p:spPr>
              <p:txBody>
                <a:bodyPr wrap="none" rtlCol="0">
                  <a:spAutoFit/>
                </a:bodyPr>
                <a:lstStyle/>
                <a:p>
                  <a:r>
                    <a:rPr lang="en-US" dirty="0"/>
                    <a:t>4</a:t>
                  </a:r>
                  <a:endParaRPr lang="en-IN" dirty="0"/>
                </a:p>
              </p:txBody>
            </p:sp>
            <p:sp>
              <p:nvSpPr>
                <p:cNvPr id="17" name="TextBox 16">
                  <a:extLst>
                    <a:ext uri="{FF2B5EF4-FFF2-40B4-BE49-F238E27FC236}">
                      <a16:creationId xmlns:a16="http://schemas.microsoft.com/office/drawing/2014/main" id="{71437984-B96F-42BA-85A7-6792F2C02781}"/>
                    </a:ext>
                  </a:extLst>
                </p:cNvPr>
                <p:cNvSpPr txBox="1"/>
                <p:nvPr/>
              </p:nvSpPr>
              <p:spPr>
                <a:xfrm>
                  <a:off x="5472679" y="5291220"/>
                  <a:ext cx="312906" cy="369332"/>
                </a:xfrm>
                <a:prstGeom prst="rect">
                  <a:avLst/>
                </a:prstGeom>
                <a:noFill/>
              </p:spPr>
              <p:txBody>
                <a:bodyPr wrap="none" rtlCol="0">
                  <a:spAutoFit/>
                </a:bodyPr>
                <a:lstStyle/>
                <a:p>
                  <a:r>
                    <a:rPr lang="en-US" dirty="0"/>
                    <a:t>5</a:t>
                  </a:r>
                  <a:endParaRPr lang="en-IN" dirty="0"/>
                </a:p>
              </p:txBody>
            </p:sp>
            <p:sp>
              <p:nvSpPr>
                <p:cNvPr id="18" name="TextBox 17">
                  <a:extLst>
                    <a:ext uri="{FF2B5EF4-FFF2-40B4-BE49-F238E27FC236}">
                      <a16:creationId xmlns:a16="http://schemas.microsoft.com/office/drawing/2014/main" id="{39F8BF21-FE08-4D23-BA73-49C32A50202B}"/>
                    </a:ext>
                  </a:extLst>
                </p:cNvPr>
                <p:cNvSpPr txBox="1"/>
                <p:nvPr/>
              </p:nvSpPr>
              <p:spPr>
                <a:xfrm>
                  <a:off x="6280859" y="5278372"/>
                  <a:ext cx="312906" cy="369332"/>
                </a:xfrm>
                <a:prstGeom prst="rect">
                  <a:avLst/>
                </a:prstGeom>
                <a:noFill/>
              </p:spPr>
              <p:txBody>
                <a:bodyPr wrap="none" rtlCol="0">
                  <a:spAutoFit/>
                </a:bodyPr>
                <a:lstStyle/>
                <a:p>
                  <a:r>
                    <a:rPr lang="en-US" dirty="0"/>
                    <a:t>6</a:t>
                  </a:r>
                  <a:endParaRPr lang="en-IN" dirty="0"/>
                </a:p>
              </p:txBody>
            </p:sp>
          </p:grpSp>
        </p:grpSp>
        <p:sp>
          <p:nvSpPr>
            <p:cNvPr id="22" name="TextBox 21">
              <a:extLst>
                <a:ext uri="{FF2B5EF4-FFF2-40B4-BE49-F238E27FC236}">
                  <a16:creationId xmlns:a16="http://schemas.microsoft.com/office/drawing/2014/main" id="{D04B5308-E8D1-4F86-9767-AB188FDAF601}"/>
                </a:ext>
              </a:extLst>
            </p:cNvPr>
            <p:cNvSpPr txBox="1"/>
            <p:nvPr/>
          </p:nvSpPr>
          <p:spPr>
            <a:xfrm>
              <a:off x="3623392" y="2714484"/>
              <a:ext cx="373820" cy="369332"/>
            </a:xfrm>
            <a:prstGeom prst="rect">
              <a:avLst/>
            </a:prstGeom>
            <a:noFill/>
          </p:spPr>
          <p:txBody>
            <a:bodyPr wrap="none" rtlCol="0">
              <a:spAutoFit/>
            </a:bodyPr>
            <a:lstStyle/>
            <a:p>
              <a:r>
                <a:rPr lang="en-US" dirty="0"/>
                <a:t>SI</a:t>
              </a:r>
              <a:endParaRPr lang="en-IN" dirty="0"/>
            </a:p>
          </p:txBody>
        </p:sp>
      </p:grpSp>
      <p:sp>
        <p:nvSpPr>
          <p:cNvPr id="2" name="Title 1">
            <a:extLst>
              <a:ext uri="{FF2B5EF4-FFF2-40B4-BE49-F238E27FC236}">
                <a16:creationId xmlns:a16="http://schemas.microsoft.com/office/drawing/2014/main" id="{422EF832-D476-4FF3-BDC7-51766F17EB84}"/>
              </a:ext>
            </a:extLst>
          </p:cNvPr>
          <p:cNvSpPr>
            <a:spLocks noGrp="1"/>
          </p:cNvSpPr>
          <p:nvPr>
            <p:ph type="title"/>
          </p:nvPr>
        </p:nvSpPr>
        <p:spPr/>
        <p:txBody>
          <a:bodyPr/>
          <a:lstStyle/>
          <a:p>
            <a:r>
              <a:rPr lang="en-US" dirty="0"/>
              <a:t>FACULTATIVE REINSURANCE </a:t>
            </a:r>
            <a:r>
              <a:rPr lang="en-US" sz="2800" dirty="0"/>
              <a:t>(CONTD.)</a:t>
            </a:r>
            <a:endParaRPr lang="en-IN" dirty="0"/>
          </a:p>
        </p:txBody>
      </p:sp>
      <p:sp>
        <p:nvSpPr>
          <p:cNvPr id="21" name="Rectangle 20">
            <a:extLst>
              <a:ext uri="{FF2B5EF4-FFF2-40B4-BE49-F238E27FC236}">
                <a16:creationId xmlns:a16="http://schemas.microsoft.com/office/drawing/2014/main" id="{1B8E71D1-8E0B-40B1-9B26-0D4080137268}"/>
              </a:ext>
            </a:extLst>
          </p:cNvPr>
          <p:cNvSpPr/>
          <p:nvPr/>
        </p:nvSpPr>
        <p:spPr>
          <a:xfrm>
            <a:off x="2203887" y="4797148"/>
            <a:ext cx="432039"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79F969EB-CBF0-453B-92DB-33C4484747AA}"/>
              </a:ext>
            </a:extLst>
          </p:cNvPr>
          <p:cNvSpPr/>
          <p:nvPr/>
        </p:nvSpPr>
        <p:spPr>
          <a:xfrm>
            <a:off x="2973669" y="4797148"/>
            <a:ext cx="436088"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7040B8B7-B082-480C-BABC-CF970C2F659D}"/>
              </a:ext>
            </a:extLst>
          </p:cNvPr>
          <p:cNvSpPr/>
          <p:nvPr/>
        </p:nvSpPr>
        <p:spPr>
          <a:xfrm>
            <a:off x="3767634" y="4802216"/>
            <a:ext cx="432039"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9A82D19A-54C9-4ED3-ADE1-C6F11386B5EE}"/>
              </a:ext>
            </a:extLst>
          </p:cNvPr>
          <p:cNvSpPr/>
          <p:nvPr/>
        </p:nvSpPr>
        <p:spPr>
          <a:xfrm>
            <a:off x="4552080" y="4800713"/>
            <a:ext cx="432039"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DF7A644D-FA3A-48B4-AB29-3AF7870B0EC5}"/>
              </a:ext>
            </a:extLst>
          </p:cNvPr>
          <p:cNvSpPr/>
          <p:nvPr/>
        </p:nvSpPr>
        <p:spPr>
          <a:xfrm>
            <a:off x="5336292" y="4794998"/>
            <a:ext cx="432039"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28" name="Rectangle 27">
            <a:extLst>
              <a:ext uri="{FF2B5EF4-FFF2-40B4-BE49-F238E27FC236}">
                <a16:creationId xmlns:a16="http://schemas.microsoft.com/office/drawing/2014/main" id="{D99C6F3B-5BAC-4055-9833-0CCF7C453A95}"/>
              </a:ext>
            </a:extLst>
          </p:cNvPr>
          <p:cNvSpPr/>
          <p:nvPr/>
        </p:nvSpPr>
        <p:spPr>
          <a:xfrm>
            <a:off x="6117362" y="4797148"/>
            <a:ext cx="432039"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46F5E836-511D-4693-890A-F3EFE8F67D75}"/>
              </a:ext>
            </a:extLst>
          </p:cNvPr>
          <p:cNvSpPr txBox="1"/>
          <p:nvPr/>
        </p:nvSpPr>
        <p:spPr>
          <a:xfrm>
            <a:off x="3092627" y="1711426"/>
            <a:ext cx="3091824" cy="369332"/>
          </a:xfrm>
          <a:prstGeom prst="rect">
            <a:avLst/>
          </a:prstGeom>
          <a:noFill/>
        </p:spPr>
        <p:txBody>
          <a:bodyPr wrap="square" rtlCol="0">
            <a:spAutoFit/>
          </a:bodyPr>
          <a:lstStyle/>
          <a:p>
            <a:r>
              <a:rPr lang="en-IN" dirty="0"/>
              <a:t>Lets try a surplus treaty</a:t>
            </a:r>
          </a:p>
        </p:txBody>
      </p:sp>
      <p:sp>
        <p:nvSpPr>
          <p:cNvPr id="34" name="Rectangle 33">
            <a:extLst>
              <a:ext uri="{FF2B5EF4-FFF2-40B4-BE49-F238E27FC236}">
                <a16:creationId xmlns:a16="http://schemas.microsoft.com/office/drawing/2014/main" id="{7A2C210C-08A0-46AA-8DEC-F379F9D9E687}"/>
              </a:ext>
            </a:extLst>
          </p:cNvPr>
          <p:cNvSpPr/>
          <p:nvPr/>
        </p:nvSpPr>
        <p:spPr>
          <a:xfrm>
            <a:off x="3767869" y="3716737"/>
            <a:ext cx="431165" cy="1084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734C90FC-9A85-40B8-94E5-3E4ABC073A87}"/>
              </a:ext>
            </a:extLst>
          </p:cNvPr>
          <p:cNvSpPr/>
          <p:nvPr/>
        </p:nvSpPr>
        <p:spPr>
          <a:xfrm>
            <a:off x="4553346" y="3715234"/>
            <a:ext cx="431165" cy="1084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A2D34A2E-B80E-4BD8-9371-F2FABDF707D4}"/>
              </a:ext>
            </a:extLst>
          </p:cNvPr>
          <p:cNvSpPr/>
          <p:nvPr/>
        </p:nvSpPr>
        <p:spPr>
          <a:xfrm>
            <a:off x="5337135" y="3713302"/>
            <a:ext cx="431165" cy="1084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4BCF9CFA-C720-40E9-90C6-2231C64BB07B}"/>
              </a:ext>
            </a:extLst>
          </p:cNvPr>
          <p:cNvSpPr/>
          <p:nvPr/>
        </p:nvSpPr>
        <p:spPr>
          <a:xfrm>
            <a:off x="6117160" y="3933054"/>
            <a:ext cx="431165" cy="8685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39" name="TextBox 38">
            <a:extLst>
              <a:ext uri="{FF2B5EF4-FFF2-40B4-BE49-F238E27FC236}">
                <a16:creationId xmlns:a16="http://schemas.microsoft.com/office/drawing/2014/main" id="{9B4A16A8-DBDB-436E-BAFE-4E9324F7EAA1}"/>
              </a:ext>
            </a:extLst>
          </p:cNvPr>
          <p:cNvSpPr txBox="1"/>
          <p:nvPr/>
        </p:nvSpPr>
        <p:spPr>
          <a:xfrm>
            <a:off x="7151561" y="4869160"/>
            <a:ext cx="1485879" cy="369332"/>
          </a:xfrm>
          <a:prstGeom prst="rect">
            <a:avLst/>
          </a:prstGeom>
          <a:noFill/>
        </p:spPr>
        <p:txBody>
          <a:bodyPr wrap="square" rtlCol="0">
            <a:spAutoFit/>
          </a:bodyPr>
          <a:lstStyle/>
          <a:p>
            <a:r>
              <a:rPr lang="en-IN" dirty="0"/>
              <a:t>RETENTION</a:t>
            </a:r>
          </a:p>
        </p:txBody>
      </p:sp>
      <p:sp>
        <p:nvSpPr>
          <p:cNvPr id="40" name="TextBox 39">
            <a:extLst>
              <a:ext uri="{FF2B5EF4-FFF2-40B4-BE49-F238E27FC236}">
                <a16:creationId xmlns:a16="http://schemas.microsoft.com/office/drawing/2014/main" id="{AF341715-D1DC-44F1-B02D-4018BAE44D99}"/>
              </a:ext>
            </a:extLst>
          </p:cNvPr>
          <p:cNvSpPr txBox="1"/>
          <p:nvPr/>
        </p:nvSpPr>
        <p:spPr>
          <a:xfrm>
            <a:off x="7151561" y="4077072"/>
            <a:ext cx="1311139" cy="369332"/>
          </a:xfrm>
          <a:prstGeom prst="rect">
            <a:avLst/>
          </a:prstGeom>
          <a:noFill/>
        </p:spPr>
        <p:txBody>
          <a:bodyPr wrap="square" rtlCol="0">
            <a:spAutoFit/>
          </a:bodyPr>
          <a:lstStyle/>
          <a:p>
            <a:r>
              <a:rPr lang="en-IN" dirty="0"/>
              <a:t>TREATY</a:t>
            </a:r>
          </a:p>
        </p:txBody>
      </p:sp>
      <p:sp>
        <p:nvSpPr>
          <p:cNvPr id="41" name="Rectangle 40">
            <a:extLst>
              <a:ext uri="{FF2B5EF4-FFF2-40B4-BE49-F238E27FC236}">
                <a16:creationId xmlns:a16="http://schemas.microsoft.com/office/drawing/2014/main" id="{9494BDAF-5F08-49C0-BDBE-B0CB57686A6A}"/>
              </a:ext>
            </a:extLst>
          </p:cNvPr>
          <p:cNvSpPr/>
          <p:nvPr/>
        </p:nvSpPr>
        <p:spPr>
          <a:xfrm>
            <a:off x="2974122" y="3709856"/>
            <a:ext cx="439435" cy="1084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42" name="Rectangle 41">
            <a:extLst>
              <a:ext uri="{FF2B5EF4-FFF2-40B4-BE49-F238E27FC236}">
                <a16:creationId xmlns:a16="http://schemas.microsoft.com/office/drawing/2014/main" id="{16025F6F-384B-427E-8343-5F89F842BE3A}"/>
              </a:ext>
            </a:extLst>
          </p:cNvPr>
          <p:cNvSpPr/>
          <p:nvPr/>
        </p:nvSpPr>
        <p:spPr>
          <a:xfrm>
            <a:off x="2200231" y="3705984"/>
            <a:ext cx="435992" cy="1084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cxnSp>
        <p:nvCxnSpPr>
          <p:cNvPr id="44" name="Straight Arrow Connector 43">
            <a:extLst>
              <a:ext uri="{FF2B5EF4-FFF2-40B4-BE49-F238E27FC236}">
                <a16:creationId xmlns:a16="http://schemas.microsoft.com/office/drawing/2014/main" id="{0D13C126-D3C8-4710-9F6F-DDEE56430636}"/>
              </a:ext>
            </a:extLst>
          </p:cNvPr>
          <p:cNvCxnSpPr>
            <a:cxnSpLocks/>
            <a:endCxn id="5" idx="0"/>
          </p:cNvCxnSpPr>
          <p:nvPr/>
        </p:nvCxnSpPr>
        <p:spPr>
          <a:xfrm flipH="1">
            <a:off x="2420653" y="2347482"/>
            <a:ext cx="2374339" cy="361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87BD159-A180-4023-8EEF-79C554F91C19}"/>
              </a:ext>
            </a:extLst>
          </p:cNvPr>
          <p:cNvCxnSpPr>
            <a:endCxn id="7" idx="0"/>
          </p:cNvCxnSpPr>
          <p:nvPr/>
        </p:nvCxnSpPr>
        <p:spPr>
          <a:xfrm flipH="1">
            <a:off x="3981106" y="2348880"/>
            <a:ext cx="813886" cy="1080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19051C1-8121-47AC-8656-6481A015322E}"/>
              </a:ext>
            </a:extLst>
          </p:cNvPr>
          <p:cNvCxnSpPr>
            <a:endCxn id="9" idx="0"/>
          </p:cNvCxnSpPr>
          <p:nvPr/>
        </p:nvCxnSpPr>
        <p:spPr>
          <a:xfrm>
            <a:off x="4794992" y="2348880"/>
            <a:ext cx="754696" cy="1068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51E9212-C68B-4A8A-BF4E-C91354B63D93}"/>
              </a:ext>
            </a:extLst>
          </p:cNvPr>
          <p:cNvSpPr txBox="1"/>
          <p:nvPr/>
        </p:nvSpPr>
        <p:spPr>
          <a:xfrm>
            <a:off x="4766191" y="2094660"/>
            <a:ext cx="3091820" cy="646331"/>
          </a:xfrm>
          <a:prstGeom prst="rect">
            <a:avLst/>
          </a:prstGeom>
          <a:noFill/>
        </p:spPr>
        <p:txBody>
          <a:bodyPr wrap="square" rtlCol="0">
            <a:spAutoFit/>
          </a:bodyPr>
          <a:lstStyle/>
          <a:p>
            <a:r>
              <a:rPr lang="en-IN" dirty="0"/>
              <a:t>3 out of 6 requires facultative</a:t>
            </a:r>
          </a:p>
          <a:p>
            <a:r>
              <a:rPr lang="en-IN" dirty="0"/>
              <a:t> i.e., (50)% less admin for </a:t>
            </a:r>
            <a:r>
              <a:rPr lang="en-IN" dirty="0" err="1"/>
              <a:t>fac</a:t>
            </a:r>
            <a:endParaRPr lang="en-IN" dirty="0"/>
          </a:p>
        </p:txBody>
      </p:sp>
      <p:sp>
        <p:nvSpPr>
          <p:cNvPr id="51" name="TextBox 50">
            <a:extLst>
              <a:ext uri="{FF2B5EF4-FFF2-40B4-BE49-F238E27FC236}">
                <a16:creationId xmlns:a16="http://schemas.microsoft.com/office/drawing/2014/main" id="{EE43F27D-266A-4A97-8915-BED43CB56CE6}"/>
              </a:ext>
            </a:extLst>
          </p:cNvPr>
          <p:cNvSpPr txBox="1"/>
          <p:nvPr/>
        </p:nvSpPr>
        <p:spPr>
          <a:xfrm>
            <a:off x="9046740" y="1988840"/>
            <a:ext cx="2736304" cy="3693319"/>
          </a:xfrm>
          <a:prstGeom prst="rect">
            <a:avLst/>
          </a:prstGeom>
          <a:noFill/>
        </p:spPr>
        <p:txBody>
          <a:bodyPr wrap="square" rtlCol="0">
            <a:spAutoFit/>
          </a:bodyPr>
          <a:lstStyle/>
          <a:p>
            <a:r>
              <a:rPr lang="en-IN" dirty="0"/>
              <a:t>PROS OF TREATY</a:t>
            </a:r>
          </a:p>
          <a:p>
            <a:pPr marL="342900" indent="-342900">
              <a:buFont typeface="+mj-lt"/>
              <a:buAutoNum type="arabicPeriod"/>
            </a:pPr>
            <a:r>
              <a:rPr lang="en-IN" dirty="0"/>
              <a:t>Lesser Admin on Fac Placement</a:t>
            </a:r>
          </a:p>
          <a:p>
            <a:pPr marL="342900" indent="-342900">
              <a:buFont typeface="+mj-lt"/>
              <a:buAutoNum type="arabicPeriod"/>
            </a:pPr>
            <a:r>
              <a:rPr lang="en-IN" dirty="0"/>
              <a:t>Added Gross Capacity for automatic underwriting</a:t>
            </a:r>
          </a:p>
          <a:p>
            <a:endParaRPr lang="en-IN" dirty="0"/>
          </a:p>
          <a:p>
            <a:r>
              <a:rPr lang="en-IN" dirty="0"/>
              <a:t>CONS:</a:t>
            </a:r>
          </a:p>
          <a:p>
            <a:pPr marL="342900" indent="-342900">
              <a:buFont typeface="+mj-lt"/>
              <a:buAutoNum type="arabicPeriod"/>
            </a:pPr>
            <a:r>
              <a:rPr lang="en-IN" dirty="0"/>
              <a:t>Restricted by treaty terms and conditions on what may be ceded to treaty</a:t>
            </a:r>
          </a:p>
          <a:p>
            <a:pPr marL="342900" indent="-342900">
              <a:buFont typeface="+mj-lt"/>
              <a:buAutoNum type="arabicPeriod"/>
            </a:pPr>
            <a:endParaRPr lang="en-IN" dirty="0"/>
          </a:p>
        </p:txBody>
      </p:sp>
    </p:spTree>
    <p:extLst>
      <p:ext uri="{BB962C8B-B14F-4D97-AF65-F5344CB8AC3E}">
        <p14:creationId xmlns:p14="http://schemas.microsoft.com/office/powerpoint/2010/main" val="117467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500"/>
                                  </p:stCondLst>
                                  <p:childTnLst>
                                    <p:set>
                                      <p:cBhvr>
                                        <p:cTn id="18" dur="1" fill="hold">
                                          <p:stCondLst>
                                            <p:cond delay="0"/>
                                          </p:stCondLst>
                                        </p:cTn>
                                        <p:tgtEl>
                                          <p:spTgt spid="24"/>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500"/>
                                  </p:stCondLst>
                                  <p:childTnLst>
                                    <p:set>
                                      <p:cBhvr>
                                        <p:cTn id="21" dur="1" fill="hold">
                                          <p:stCondLst>
                                            <p:cond delay="0"/>
                                          </p:stCondLst>
                                        </p:cTn>
                                        <p:tgtEl>
                                          <p:spTgt spid="25"/>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50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5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50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500"/>
                                  </p:stCondLst>
                                  <p:childTnLst>
                                    <p:set>
                                      <p:cBhvr>
                                        <p:cTn id="45" dur="1" fill="hold">
                                          <p:stCondLst>
                                            <p:cond delay="0"/>
                                          </p:stCondLst>
                                        </p:cTn>
                                        <p:tgtEl>
                                          <p:spTgt spid="41"/>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grpId="0" nodeType="afterEffect">
                                  <p:stCondLst>
                                    <p:cond delay="500"/>
                                  </p:stCondLst>
                                  <p:childTnLst>
                                    <p:set>
                                      <p:cBhvr>
                                        <p:cTn id="48" dur="1" fill="hold">
                                          <p:stCondLst>
                                            <p:cond delay="0"/>
                                          </p:stCondLst>
                                        </p:cTn>
                                        <p:tgtEl>
                                          <p:spTgt spid="34"/>
                                        </p:tgtEl>
                                        <p:attrNameLst>
                                          <p:attrName>style.visibility</p:attrName>
                                        </p:attrNameLst>
                                      </p:cBhvr>
                                      <p:to>
                                        <p:strVal val="visible"/>
                                      </p:to>
                                    </p:set>
                                  </p:childTnLst>
                                </p:cTn>
                              </p:par>
                            </p:childTnLst>
                          </p:cTn>
                        </p:par>
                        <p:par>
                          <p:cTn id="49" fill="hold">
                            <p:stCondLst>
                              <p:cond delay="1000"/>
                            </p:stCondLst>
                            <p:childTnLst>
                              <p:par>
                                <p:cTn id="50" presetID="1" presetClass="entr" presetSubtype="0" fill="hold" grpId="0" nodeType="afterEffect">
                                  <p:stCondLst>
                                    <p:cond delay="500"/>
                                  </p:stCondLst>
                                  <p:childTnLst>
                                    <p:set>
                                      <p:cBhvr>
                                        <p:cTn id="51" dur="1" fill="hold">
                                          <p:stCondLst>
                                            <p:cond delay="0"/>
                                          </p:stCondLst>
                                        </p:cTn>
                                        <p:tgtEl>
                                          <p:spTgt spid="35"/>
                                        </p:tgtEl>
                                        <p:attrNameLst>
                                          <p:attrName>style.visibility</p:attrName>
                                        </p:attrNameLst>
                                      </p:cBhvr>
                                      <p:to>
                                        <p:strVal val="visible"/>
                                      </p:to>
                                    </p:set>
                                  </p:childTnLst>
                                </p:cTn>
                              </p:par>
                            </p:childTnLst>
                          </p:cTn>
                        </p:par>
                        <p:par>
                          <p:cTn id="52" fill="hold">
                            <p:stCondLst>
                              <p:cond delay="1500"/>
                            </p:stCondLst>
                            <p:childTnLst>
                              <p:par>
                                <p:cTn id="53" presetID="1" presetClass="entr" presetSubtype="0" fill="hold" grpId="0" nodeType="afterEffect">
                                  <p:stCondLst>
                                    <p:cond delay="500"/>
                                  </p:stCondLst>
                                  <p:childTnLst>
                                    <p:set>
                                      <p:cBhvr>
                                        <p:cTn id="54" dur="1" fill="hold">
                                          <p:stCondLst>
                                            <p:cond delay="0"/>
                                          </p:stCondLst>
                                        </p:cTn>
                                        <p:tgtEl>
                                          <p:spTgt spid="36"/>
                                        </p:tgtEl>
                                        <p:attrNameLst>
                                          <p:attrName>style.visibility</p:attrName>
                                        </p:attrNameLst>
                                      </p:cBhvr>
                                      <p:to>
                                        <p:strVal val="visible"/>
                                      </p:to>
                                    </p:set>
                                  </p:childTnLst>
                                </p:cTn>
                              </p:par>
                            </p:childTnLst>
                          </p:cTn>
                        </p:par>
                        <p:par>
                          <p:cTn id="55" fill="hold">
                            <p:stCondLst>
                              <p:cond delay="2000"/>
                            </p:stCondLst>
                            <p:childTnLst>
                              <p:par>
                                <p:cTn id="56" presetID="1" presetClass="entr" presetSubtype="0" fill="hold" grpId="0" nodeType="afterEffect">
                                  <p:stCondLst>
                                    <p:cond delay="500"/>
                                  </p:stCondLst>
                                  <p:childTnLst>
                                    <p:set>
                                      <p:cBhvr>
                                        <p:cTn id="57" dur="1" fill="hold">
                                          <p:stCondLst>
                                            <p:cond delay="0"/>
                                          </p:stCondLst>
                                        </p:cTn>
                                        <p:tgtEl>
                                          <p:spTgt spid="3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8"/>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51">
                                            <p:txEl>
                                              <p:pRg st="0" end="0"/>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
                                            <p:txEl>
                                              <p:pRg st="1" end="1"/>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1">
                                            <p:txEl>
                                              <p:pRg st="4" end="4"/>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21" grpId="0" animBg="1"/>
      <p:bldP spid="24" grpId="0" animBg="1"/>
      <p:bldP spid="25" grpId="0" animBg="1"/>
      <p:bldP spid="26" grpId="0" animBg="1"/>
      <p:bldP spid="27" grpId="0" animBg="1"/>
      <p:bldP spid="28" grpId="0" animBg="1"/>
      <p:bldP spid="34" grpId="0" animBg="1"/>
      <p:bldP spid="35" grpId="0" animBg="1"/>
      <p:bldP spid="36" grpId="0" animBg="1"/>
      <p:bldP spid="37" grpId="0" animBg="1"/>
      <p:bldP spid="39" grpId="0"/>
      <p:bldP spid="40" grpId="0"/>
      <p:bldP spid="41" grpId="0" animBg="1"/>
      <p:bldP spid="42" grpId="0" animBg="1"/>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5A622A0-0A35-44FB-9C8B-68B7FA8EA6B3}"/>
              </a:ext>
            </a:extLst>
          </p:cNvPr>
          <p:cNvSpPr/>
          <p:nvPr/>
        </p:nvSpPr>
        <p:spPr>
          <a:xfrm>
            <a:off x="1594792" y="2996952"/>
            <a:ext cx="5410056" cy="71977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FFDD51DA-689F-4B18-9048-639A556E88C0}"/>
              </a:ext>
            </a:extLst>
          </p:cNvPr>
          <p:cNvSpPr/>
          <p:nvPr/>
        </p:nvSpPr>
        <p:spPr>
          <a:xfrm>
            <a:off x="1594792" y="4805011"/>
            <a:ext cx="5410056" cy="504057"/>
          </a:xfrm>
          <a:prstGeom prst="rect">
            <a:avLst/>
          </a:prstGeom>
          <a:noFill/>
          <a:ln w="285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N" dirty="0"/>
              <a:t> </a:t>
            </a:r>
          </a:p>
        </p:txBody>
      </p:sp>
      <p:sp>
        <p:nvSpPr>
          <p:cNvPr id="31" name="Rectangle 30">
            <a:extLst>
              <a:ext uri="{FF2B5EF4-FFF2-40B4-BE49-F238E27FC236}">
                <a16:creationId xmlns:a16="http://schemas.microsoft.com/office/drawing/2014/main" id="{8CA317AC-6738-4CC3-BE37-451BCD800D5E}"/>
              </a:ext>
            </a:extLst>
          </p:cNvPr>
          <p:cNvSpPr/>
          <p:nvPr/>
        </p:nvSpPr>
        <p:spPr>
          <a:xfrm>
            <a:off x="1594792" y="3713062"/>
            <a:ext cx="5410056" cy="1084081"/>
          </a:xfrm>
          <a:prstGeom prst="rect">
            <a:avLst/>
          </a:prstGeom>
          <a:noFill/>
          <a:ln w="28575">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grpSp>
        <p:nvGrpSpPr>
          <p:cNvPr id="23" name="Group 22">
            <a:extLst>
              <a:ext uri="{FF2B5EF4-FFF2-40B4-BE49-F238E27FC236}">
                <a16:creationId xmlns:a16="http://schemas.microsoft.com/office/drawing/2014/main" id="{0E54C832-2429-468A-A71F-0D6F607AC66A}"/>
              </a:ext>
            </a:extLst>
          </p:cNvPr>
          <p:cNvGrpSpPr/>
          <p:nvPr/>
        </p:nvGrpSpPr>
        <p:grpSpPr>
          <a:xfrm>
            <a:off x="1485900" y="2348880"/>
            <a:ext cx="5063308" cy="3691166"/>
            <a:chOff x="3623392" y="2348880"/>
            <a:chExt cx="5063308" cy="3691166"/>
          </a:xfrm>
        </p:grpSpPr>
        <p:grpSp>
          <p:nvGrpSpPr>
            <p:cNvPr id="20" name="Group 19">
              <a:extLst>
                <a:ext uri="{FF2B5EF4-FFF2-40B4-BE49-F238E27FC236}">
                  <a16:creationId xmlns:a16="http://schemas.microsoft.com/office/drawing/2014/main" id="{B7124352-96F2-489A-AF07-51CDD6B4D31C}"/>
                </a:ext>
              </a:extLst>
            </p:cNvPr>
            <p:cNvGrpSpPr/>
            <p:nvPr/>
          </p:nvGrpSpPr>
          <p:grpSpPr>
            <a:xfrm>
              <a:off x="3838066" y="2348880"/>
              <a:ext cx="4848634" cy="3691166"/>
              <a:chOff x="3838066" y="2348880"/>
              <a:chExt cx="4848634" cy="3691166"/>
            </a:xfrm>
          </p:grpSpPr>
          <p:grpSp>
            <p:nvGrpSpPr>
              <p:cNvPr id="11" name="Group 10">
                <a:extLst>
                  <a:ext uri="{FF2B5EF4-FFF2-40B4-BE49-F238E27FC236}">
                    <a16:creationId xmlns:a16="http://schemas.microsoft.com/office/drawing/2014/main" id="{30C68896-B4E5-48D9-A79B-D364E3C44CF3}"/>
                  </a:ext>
                </a:extLst>
              </p:cNvPr>
              <p:cNvGrpSpPr/>
              <p:nvPr/>
            </p:nvGrpSpPr>
            <p:grpSpPr>
              <a:xfrm>
                <a:off x="3838066" y="2348880"/>
                <a:ext cx="4848634" cy="3096344"/>
                <a:chOff x="1773932" y="2204864"/>
                <a:chExt cx="4848634" cy="3096344"/>
              </a:xfrm>
            </p:grpSpPr>
            <p:cxnSp>
              <p:nvCxnSpPr>
                <p:cNvPr id="3" name="Straight Connector 2">
                  <a:extLst>
                    <a:ext uri="{FF2B5EF4-FFF2-40B4-BE49-F238E27FC236}">
                      <a16:creationId xmlns:a16="http://schemas.microsoft.com/office/drawing/2014/main" id="{397AD1C6-967A-4905-9489-FD9AA6CEE329}"/>
                    </a:ext>
                  </a:extLst>
                </p:cNvPr>
                <p:cNvCxnSpPr/>
                <p:nvPr/>
              </p:nvCxnSpPr>
              <p:spPr>
                <a:xfrm>
                  <a:off x="1773932" y="5157192"/>
                  <a:ext cx="48245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36E9A1B-67BE-40A6-9094-6EFE1C7C6AC7}"/>
                    </a:ext>
                  </a:extLst>
                </p:cNvPr>
                <p:cNvCxnSpPr>
                  <a:cxnSpLocks/>
                </p:cNvCxnSpPr>
                <p:nvPr/>
              </p:nvCxnSpPr>
              <p:spPr>
                <a:xfrm>
                  <a:off x="1989956" y="2204864"/>
                  <a:ext cx="0" cy="3096344"/>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4331FA8-2C33-464E-AE6F-96C9BB104526}"/>
                    </a:ext>
                  </a:extLst>
                </p:cNvPr>
                <p:cNvSpPr/>
                <p:nvPr/>
              </p:nvSpPr>
              <p:spPr>
                <a:xfrm>
                  <a:off x="2277988" y="2564904"/>
                  <a:ext cx="432046" cy="25922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B62F6396-69E3-4533-9A78-5039D088D7D0}"/>
                    </a:ext>
                  </a:extLst>
                </p:cNvPr>
                <p:cNvSpPr/>
                <p:nvPr/>
              </p:nvSpPr>
              <p:spPr>
                <a:xfrm>
                  <a:off x="3054944" y="3573017"/>
                  <a:ext cx="432046" cy="1584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C1C4447C-0588-4877-87D0-AE5CD0FA16F8}"/>
                    </a:ext>
                  </a:extLst>
                </p:cNvPr>
                <p:cNvSpPr/>
                <p:nvPr/>
              </p:nvSpPr>
              <p:spPr>
                <a:xfrm>
                  <a:off x="3838441" y="3284986"/>
                  <a:ext cx="432046" cy="18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5B65F3C-65D9-45EB-B145-806942ED84CE}"/>
                    </a:ext>
                  </a:extLst>
                </p:cNvPr>
                <p:cNvSpPr/>
                <p:nvPr/>
              </p:nvSpPr>
              <p:spPr>
                <a:xfrm>
                  <a:off x="4623526" y="3573017"/>
                  <a:ext cx="432046" cy="1568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FF87656B-9531-4755-ADD2-40058B1A72D5}"/>
                    </a:ext>
                  </a:extLst>
                </p:cNvPr>
                <p:cNvSpPr/>
                <p:nvPr/>
              </p:nvSpPr>
              <p:spPr>
                <a:xfrm>
                  <a:off x="5407023" y="3273154"/>
                  <a:ext cx="432046" cy="18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81A020FB-86B9-42A1-B498-73E7A9D86D4D}"/>
                    </a:ext>
                  </a:extLst>
                </p:cNvPr>
                <p:cNvSpPr/>
                <p:nvPr/>
              </p:nvSpPr>
              <p:spPr>
                <a:xfrm>
                  <a:off x="6190520" y="3789041"/>
                  <a:ext cx="432046" cy="1352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9" name="Group 18">
                <a:extLst>
                  <a:ext uri="{FF2B5EF4-FFF2-40B4-BE49-F238E27FC236}">
                    <a16:creationId xmlns:a16="http://schemas.microsoft.com/office/drawing/2014/main" id="{25AF9647-D95E-4680-BABC-416F6453ED81}"/>
                  </a:ext>
                </a:extLst>
              </p:cNvPr>
              <p:cNvGrpSpPr/>
              <p:nvPr/>
            </p:nvGrpSpPr>
            <p:grpSpPr>
              <a:xfrm>
                <a:off x="4458932" y="5431854"/>
                <a:ext cx="4227768" cy="608192"/>
                <a:chOff x="2365997" y="5278372"/>
                <a:chExt cx="4227768" cy="608192"/>
              </a:xfrm>
            </p:grpSpPr>
            <p:sp>
              <p:nvSpPr>
                <p:cNvPr id="12" name="TextBox 11">
                  <a:extLst>
                    <a:ext uri="{FF2B5EF4-FFF2-40B4-BE49-F238E27FC236}">
                      <a16:creationId xmlns:a16="http://schemas.microsoft.com/office/drawing/2014/main" id="{DC930825-A7C1-434A-BBA7-2E4ED15A57EA}"/>
                    </a:ext>
                  </a:extLst>
                </p:cNvPr>
                <p:cNvSpPr txBox="1"/>
                <p:nvPr/>
              </p:nvSpPr>
              <p:spPr>
                <a:xfrm>
                  <a:off x="3863568" y="5517232"/>
                  <a:ext cx="772776" cy="369332"/>
                </a:xfrm>
                <a:prstGeom prst="rect">
                  <a:avLst/>
                </a:prstGeom>
                <a:noFill/>
              </p:spPr>
              <p:txBody>
                <a:bodyPr wrap="none" rtlCol="0">
                  <a:spAutoFit/>
                </a:bodyPr>
                <a:lstStyle/>
                <a:p>
                  <a:r>
                    <a:rPr lang="en-US" dirty="0"/>
                    <a:t>RISKS</a:t>
                  </a:r>
                  <a:endParaRPr lang="en-IN" dirty="0"/>
                </a:p>
              </p:txBody>
            </p:sp>
            <p:sp>
              <p:nvSpPr>
                <p:cNvPr id="13" name="TextBox 12">
                  <a:extLst>
                    <a:ext uri="{FF2B5EF4-FFF2-40B4-BE49-F238E27FC236}">
                      <a16:creationId xmlns:a16="http://schemas.microsoft.com/office/drawing/2014/main" id="{FF148148-3347-4AFC-90FE-50F88969D315}"/>
                    </a:ext>
                  </a:extLst>
                </p:cNvPr>
                <p:cNvSpPr txBox="1"/>
                <p:nvPr/>
              </p:nvSpPr>
              <p:spPr>
                <a:xfrm>
                  <a:off x="2365997" y="5293477"/>
                  <a:ext cx="312906" cy="369332"/>
                </a:xfrm>
                <a:prstGeom prst="rect">
                  <a:avLst/>
                </a:prstGeom>
                <a:noFill/>
              </p:spPr>
              <p:txBody>
                <a:bodyPr wrap="none" rtlCol="0">
                  <a:spAutoFit/>
                </a:bodyPr>
                <a:lstStyle/>
                <a:p>
                  <a:r>
                    <a:rPr lang="en-US" dirty="0"/>
                    <a:t>1</a:t>
                  </a:r>
                  <a:endParaRPr lang="en-IN" dirty="0"/>
                </a:p>
              </p:txBody>
            </p:sp>
            <p:sp>
              <p:nvSpPr>
                <p:cNvPr id="14" name="TextBox 13">
                  <a:extLst>
                    <a:ext uri="{FF2B5EF4-FFF2-40B4-BE49-F238E27FC236}">
                      <a16:creationId xmlns:a16="http://schemas.microsoft.com/office/drawing/2014/main" id="{B75278E7-7B38-46F9-95BF-8BC63C1623B1}"/>
                    </a:ext>
                  </a:extLst>
                </p:cNvPr>
                <p:cNvSpPr txBox="1"/>
                <p:nvPr/>
              </p:nvSpPr>
              <p:spPr>
                <a:xfrm>
                  <a:off x="3149818" y="5294385"/>
                  <a:ext cx="312906" cy="369332"/>
                </a:xfrm>
                <a:prstGeom prst="rect">
                  <a:avLst/>
                </a:prstGeom>
                <a:noFill/>
              </p:spPr>
              <p:txBody>
                <a:bodyPr wrap="none" rtlCol="0">
                  <a:spAutoFit/>
                </a:bodyPr>
                <a:lstStyle/>
                <a:p>
                  <a:r>
                    <a:rPr lang="en-US" dirty="0"/>
                    <a:t>2</a:t>
                  </a:r>
                  <a:endParaRPr lang="en-IN" dirty="0"/>
                </a:p>
              </p:txBody>
            </p:sp>
            <p:sp>
              <p:nvSpPr>
                <p:cNvPr id="15" name="TextBox 14">
                  <a:extLst>
                    <a:ext uri="{FF2B5EF4-FFF2-40B4-BE49-F238E27FC236}">
                      <a16:creationId xmlns:a16="http://schemas.microsoft.com/office/drawing/2014/main" id="{4CEE96E0-EBD1-4265-9CCB-EDFFF230AEFC}"/>
                    </a:ext>
                  </a:extLst>
                </p:cNvPr>
                <p:cNvSpPr txBox="1"/>
                <p:nvPr/>
              </p:nvSpPr>
              <p:spPr>
                <a:xfrm>
                  <a:off x="3957581" y="5278372"/>
                  <a:ext cx="312906" cy="369332"/>
                </a:xfrm>
                <a:prstGeom prst="rect">
                  <a:avLst/>
                </a:prstGeom>
                <a:noFill/>
              </p:spPr>
              <p:txBody>
                <a:bodyPr wrap="none" rtlCol="0">
                  <a:spAutoFit/>
                </a:bodyPr>
                <a:lstStyle/>
                <a:p>
                  <a:r>
                    <a:rPr lang="en-US" dirty="0"/>
                    <a:t>3</a:t>
                  </a:r>
                  <a:endParaRPr lang="en-IN" dirty="0"/>
                </a:p>
              </p:txBody>
            </p:sp>
            <p:sp>
              <p:nvSpPr>
                <p:cNvPr id="16" name="TextBox 15">
                  <a:extLst>
                    <a:ext uri="{FF2B5EF4-FFF2-40B4-BE49-F238E27FC236}">
                      <a16:creationId xmlns:a16="http://schemas.microsoft.com/office/drawing/2014/main" id="{C883F8DD-CC8D-4650-B109-3E2B60AD2562}"/>
                    </a:ext>
                  </a:extLst>
                </p:cNvPr>
                <p:cNvSpPr txBox="1"/>
                <p:nvPr/>
              </p:nvSpPr>
              <p:spPr>
                <a:xfrm>
                  <a:off x="4683096" y="5278372"/>
                  <a:ext cx="312906" cy="369332"/>
                </a:xfrm>
                <a:prstGeom prst="rect">
                  <a:avLst/>
                </a:prstGeom>
                <a:noFill/>
              </p:spPr>
              <p:txBody>
                <a:bodyPr wrap="none" rtlCol="0">
                  <a:spAutoFit/>
                </a:bodyPr>
                <a:lstStyle/>
                <a:p>
                  <a:r>
                    <a:rPr lang="en-US" dirty="0"/>
                    <a:t>4</a:t>
                  </a:r>
                  <a:endParaRPr lang="en-IN" dirty="0"/>
                </a:p>
              </p:txBody>
            </p:sp>
            <p:sp>
              <p:nvSpPr>
                <p:cNvPr id="17" name="TextBox 16">
                  <a:extLst>
                    <a:ext uri="{FF2B5EF4-FFF2-40B4-BE49-F238E27FC236}">
                      <a16:creationId xmlns:a16="http://schemas.microsoft.com/office/drawing/2014/main" id="{71437984-B96F-42BA-85A7-6792F2C02781}"/>
                    </a:ext>
                  </a:extLst>
                </p:cNvPr>
                <p:cNvSpPr txBox="1"/>
                <p:nvPr/>
              </p:nvSpPr>
              <p:spPr>
                <a:xfrm>
                  <a:off x="5472679" y="5291220"/>
                  <a:ext cx="312906" cy="369332"/>
                </a:xfrm>
                <a:prstGeom prst="rect">
                  <a:avLst/>
                </a:prstGeom>
                <a:noFill/>
              </p:spPr>
              <p:txBody>
                <a:bodyPr wrap="none" rtlCol="0">
                  <a:spAutoFit/>
                </a:bodyPr>
                <a:lstStyle/>
                <a:p>
                  <a:r>
                    <a:rPr lang="en-US" dirty="0"/>
                    <a:t>5</a:t>
                  </a:r>
                  <a:endParaRPr lang="en-IN" dirty="0"/>
                </a:p>
              </p:txBody>
            </p:sp>
            <p:sp>
              <p:nvSpPr>
                <p:cNvPr id="18" name="TextBox 17">
                  <a:extLst>
                    <a:ext uri="{FF2B5EF4-FFF2-40B4-BE49-F238E27FC236}">
                      <a16:creationId xmlns:a16="http://schemas.microsoft.com/office/drawing/2014/main" id="{39F8BF21-FE08-4D23-BA73-49C32A50202B}"/>
                    </a:ext>
                  </a:extLst>
                </p:cNvPr>
                <p:cNvSpPr txBox="1"/>
                <p:nvPr/>
              </p:nvSpPr>
              <p:spPr>
                <a:xfrm>
                  <a:off x="6280859" y="5278372"/>
                  <a:ext cx="312906" cy="369332"/>
                </a:xfrm>
                <a:prstGeom prst="rect">
                  <a:avLst/>
                </a:prstGeom>
                <a:noFill/>
              </p:spPr>
              <p:txBody>
                <a:bodyPr wrap="none" rtlCol="0">
                  <a:spAutoFit/>
                </a:bodyPr>
                <a:lstStyle/>
                <a:p>
                  <a:r>
                    <a:rPr lang="en-US" dirty="0"/>
                    <a:t>6</a:t>
                  </a:r>
                  <a:endParaRPr lang="en-IN" dirty="0"/>
                </a:p>
              </p:txBody>
            </p:sp>
          </p:grpSp>
        </p:grpSp>
        <p:sp>
          <p:nvSpPr>
            <p:cNvPr id="22" name="TextBox 21">
              <a:extLst>
                <a:ext uri="{FF2B5EF4-FFF2-40B4-BE49-F238E27FC236}">
                  <a16:creationId xmlns:a16="http://schemas.microsoft.com/office/drawing/2014/main" id="{D04B5308-E8D1-4F86-9767-AB188FDAF601}"/>
                </a:ext>
              </a:extLst>
            </p:cNvPr>
            <p:cNvSpPr txBox="1"/>
            <p:nvPr/>
          </p:nvSpPr>
          <p:spPr>
            <a:xfrm>
              <a:off x="3623392" y="2714484"/>
              <a:ext cx="373820" cy="369332"/>
            </a:xfrm>
            <a:prstGeom prst="rect">
              <a:avLst/>
            </a:prstGeom>
            <a:noFill/>
          </p:spPr>
          <p:txBody>
            <a:bodyPr wrap="none" rtlCol="0">
              <a:spAutoFit/>
            </a:bodyPr>
            <a:lstStyle/>
            <a:p>
              <a:r>
                <a:rPr lang="en-US" dirty="0"/>
                <a:t>SI</a:t>
              </a:r>
              <a:endParaRPr lang="en-IN" dirty="0"/>
            </a:p>
          </p:txBody>
        </p:sp>
      </p:grpSp>
      <p:sp>
        <p:nvSpPr>
          <p:cNvPr id="2" name="Title 1">
            <a:extLst>
              <a:ext uri="{FF2B5EF4-FFF2-40B4-BE49-F238E27FC236}">
                <a16:creationId xmlns:a16="http://schemas.microsoft.com/office/drawing/2014/main" id="{422EF832-D476-4FF3-BDC7-51766F17EB84}"/>
              </a:ext>
            </a:extLst>
          </p:cNvPr>
          <p:cNvSpPr>
            <a:spLocks noGrp="1"/>
          </p:cNvSpPr>
          <p:nvPr>
            <p:ph type="title"/>
          </p:nvPr>
        </p:nvSpPr>
        <p:spPr/>
        <p:txBody>
          <a:bodyPr/>
          <a:lstStyle/>
          <a:p>
            <a:r>
              <a:rPr lang="en-US" dirty="0"/>
              <a:t>FACULTATIVE REINSURANCE </a:t>
            </a:r>
            <a:r>
              <a:rPr lang="en-US" sz="2800" dirty="0"/>
              <a:t>(CONTD.)</a:t>
            </a:r>
            <a:endParaRPr lang="en-IN" dirty="0"/>
          </a:p>
        </p:txBody>
      </p:sp>
      <p:sp>
        <p:nvSpPr>
          <p:cNvPr id="21" name="Rectangle 20">
            <a:extLst>
              <a:ext uri="{FF2B5EF4-FFF2-40B4-BE49-F238E27FC236}">
                <a16:creationId xmlns:a16="http://schemas.microsoft.com/office/drawing/2014/main" id="{1B8E71D1-8E0B-40B1-9B26-0D4080137268}"/>
              </a:ext>
            </a:extLst>
          </p:cNvPr>
          <p:cNvSpPr/>
          <p:nvPr/>
        </p:nvSpPr>
        <p:spPr>
          <a:xfrm>
            <a:off x="2203887" y="4797148"/>
            <a:ext cx="432039"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79F969EB-CBF0-453B-92DB-33C4484747AA}"/>
              </a:ext>
            </a:extLst>
          </p:cNvPr>
          <p:cNvSpPr/>
          <p:nvPr/>
        </p:nvSpPr>
        <p:spPr>
          <a:xfrm>
            <a:off x="2973669" y="4797148"/>
            <a:ext cx="436088"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7040B8B7-B082-480C-BABC-CF970C2F659D}"/>
              </a:ext>
            </a:extLst>
          </p:cNvPr>
          <p:cNvSpPr/>
          <p:nvPr/>
        </p:nvSpPr>
        <p:spPr>
          <a:xfrm>
            <a:off x="3767634" y="4802216"/>
            <a:ext cx="432039"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9A82D19A-54C9-4ED3-ADE1-C6F11386B5EE}"/>
              </a:ext>
            </a:extLst>
          </p:cNvPr>
          <p:cNvSpPr/>
          <p:nvPr/>
        </p:nvSpPr>
        <p:spPr>
          <a:xfrm>
            <a:off x="4552080" y="4800713"/>
            <a:ext cx="432039"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DF7A644D-FA3A-48B4-AB29-3AF7870B0EC5}"/>
              </a:ext>
            </a:extLst>
          </p:cNvPr>
          <p:cNvSpPr/>
          <p:nvPr/>
        </p:nvSpPr>
        <p:spPr>
          <a:xfrm>
            <a:off x="5336292" y="4794998"/>
            <a:ext cx="432039"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dirty="0"/>
          </a:p>
        </p:txBody>
      </p:sp>
      <p:sp>
        <p:nvSpPr>
          <p:cNvPr id="28" name="Rectangle 27">
            <a:extLst>
              <a:ext uri="{FF2B5EF4-FFF2-40B4-BE49-F238E27FC236}">
                <a16:creationId xmlns:a16="http://schemas.microsoft.com/office/drawing/2014/main" id="{D99C6F3B-5BAC-4055-9833-0CCF7C453A95}"/>
              </a:ext>
            </a:extLst>
          </p:cNvPr>
          <p:cNvSpPr/>
          <p:nvPr/>
        </p:nvSpPr>
        <p:spPr>
          <a:xfrm>
            <a:off x="6117362" y="4797148"/>
            <a:ext cx="432039" cy="5040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46F5E836-511D-4693-890A-F3EFE8F67D75}"/>
              </a:ext>
            </a:extLst>
          </p:cNvPr>
          <p:cNvSpPr txBox="1"/>
          <p:nvPr/>
        </p:nvSpPr>
        <p:spPr>
          <a:xfrm>
            <a:off x="3092627" y="1711426"/>
            <a:ext cx="3091824" cy="369332"/>
          </a:xfrm>
          <a:prstGeom prst="rect">
            <a:avLst/>
          </a:prstGeom>
          <a:noFill/>
        </p:spPr>
        <p:txBody>
          <a:bodyPr wrap="square" rtlCol="0">
            <a:spAutoFit/>
          </a:bodyPr>
          <a:lstStyle/>
          <a:p>
            <a:r>
              <a:rPr lang="en-IN" dirty="0"/>
              <a:t>Lets try a surplus treaty</a:t>
            </a:r>
          </a:p>
        </p:txBody>
      </p:sp>
      <p:sp>
        <p:nvSpPr>
          <p:cNvPr id="34" name="Rectangle 33">
            <a:extLst>
              <a:ext uri="{FF2B5EF4-FFF2-40B4-BE49-F238E27FC236}">
                <a16:creationId xmlns:a16="http://schemas.microsoft.com/office/drawing/2014/main" id="{7A2C210C-08A0-46AA-8DEC-F379F9D9E687}"/>
              </a:ext>
            </a:extLst>
          </p:cNvPr>
          <p:cNvSpPr/>
          <p:nvPr/>
        </p:nvSpPr>
        <p:spPr>
          <a:xfrm>
            <a:off x="3767869" y="3716737"/>
            <a:ext cx="431165" cy="1084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734C90FC-9A85-40B8-94E5-3E4ABC073A87}"/>
              </a:ext>
            </a:extLst>
          </p:cNvPr>
          <p:cNvSpPr/>
          <p:nvPr/>
        </p:nvSpPr>
        <p:spPr>
          <a:xfrm>
            <a:off x="4553346" y="3715234"/>
            <a:ext cx="431165" cy="1084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A2D34A2E-B80E-4BD8-9371-F2FABDF707D4}"/>
              </a:ext>
            </a:extLst>
          </p:cNvPr>
          <p:cNvSpPr/>
          <p:nvPr/>
        </p:nvSpPr>
        <p:spPr>
          <a:xfrm>
            <a:off x="5337135" y="3713302"/>
            <a:ext cx="431165" cy="1084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4BCF9CFA-C720-40E9-90C6-2231C64BB07B}"/>
              </a:ext>
            </a:extLst>
          </p:cNvPr>
          <p:cNvSpPr/>
          <p:nvPr/>
        </p:nvSpPr>
        <p:spPr>
          <a:xfrm>
            <a:off x="6117160" y="3933054"/>
            <a:ext cx="431165" cy="8685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39" name="TextBox 38">
            <a:extLst>
              <a:ext uri="{FF2B5EF4-FFF2-40B4-BE49-F238E27FC236}">
                <a16:creationId xmlns:a16="http://schemas.microsoft.com/office/drawing/2014/main" id="{9B4A16A8-DBDB-436E-BAFE-4E9324F7EAA1}"/>
              </a:ext>
            </a:extLst>
          </p:cNvPr>
          <p:cNvSpPr txBox="1"/>
          <p:nvPr/>
        </p:nvSpPr>
        <p:spPr>
          <a:xfrm>
            <a:off x="7151561" y="4869160"/>
            <a:ext cx="1485879" cy="369332"/>
          </a:xfrm>
          <a:prstGeom prst="rect">
            <a:avLst/>
          </a:prstGeom>
          <a:noFill/>
        </p:spPr>
        <p:txBody>
          <a:bodyPr wrap="square" rtlCol="0">
            <a:spAutoFit/>
          </a:bodyPr>
          <a:lstStyle/>
          <a:p>
            <a:r>
              <a:rPr lang="en-IN" dirty="0"/>
              <a:t>RETENTION</a:t>
            </a:r>
          </a:p>
        </p:txBody>
      </p:sp>
      <p:sp>
        <p:nvSpPr>
          <p:cNvPr id="40" name="TextBox 39">
            <a:extLst>
              <a:ext uri="{FF2B5EF4-FFF2-40B4-BE49-F238E27FC236}">
                <a16:creationId xmlns:a16="http://schemas.microsoft.com/office/drawing/2014/main" id="{AF341715-D1DC-44F1-B02D-4018BAE44D99}"/>
              </a:ext>
            </a:extLst>
          </p:cNvPr>
          <p:cNvSpPr txBox="1"/>
          <p:nvPr/>
        </p:nvSpPr>
        <p:spPr>
          <a:xfrm>
            <a:off x="7151561" y="4077072"/>
            <a:ext cx="1311139" cy="369332"/>
          </a:xfrm>
          <a:prstGeom prst="rect">
            <a:avLst/>
          </a:prstGeom>
          <a:noFill/>
        </p:spPr>
        <p:txBody>
          <a:bodyPr wrap="square" rtlCol="0">
            <a:spAutoFit/>
          </a:bodyPr>
          <a:lstStyle/>
          <a:p>
            <a:r>
              <a:rPr lang="en-IN" dirty="0"/>
              <a:t>TREATY</a:t>
            </a:r>
          </a:p>
        </p:txBody>
      </p:sp>
      <p:sp>
        <p:nvSpPr>
          <p:cNvPr id="41" name="Rectangle 40">
            <a:extLst>
              <a:ext uri="{FF2B5EF4-FFF2-40B4-BE49-F238E27FC236}">
                <a16:creationId xmlns:a16="http://schemas.microsoft.com/office/drawing/2014/main" id="{9494BDAF-5F08-49C0-BDBE-B0CB57686A6A}"/>
              </a:ext>
            </a:extLst>
          </p:cNvPr>
          <p:cNvSpPr/>
          <p:nvPr/>
        </p:nvSpPr>
        <p:spPr>
          <a:xfrm>
            <a:off x="2974122" y="3709856"/>
            <a:ext cx="439435" cy="1084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sp>
        <p:nvSpPr>
          <p:cNvPr id="42" name="Rectangle 41">
            <a:extLst>
              <a:ext uri="{FF2B5EF4-FFF2-40B4-BE49-F238E27FC236}">
                <a16:creationId xmlns:a16="http://schemas.microsoft.com/office/drawing/2014/main" id="{16025F6F-384B-427E-8343-5F89F842BE3A}"/>
              </a:ext>
            </a:extLst>
          </p:cNvPr>
          <p:cNvSpPr/>
          <p:nvPr/>
        </p:nvSpPr>
        <p:spPr>
          <a:xfrm>
            <a:off x="2200231" y="3705984"/>
            <a:ext cx="435992" cy="10840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cxnSp>
        <p:nvCxnSpPr>
          <p:cNvPr id="44" name="Straight Arrow Connector 43">
            <a:extLst>
              <a:ext uri="{FF2B5EF4-FFF2-40B4-BE49-F238E27FC236}">
                <a16:creationId xmlns:a16="http://schemas.microsoft.com/office/drawing/2014/main" id="{0D13C126-D3C8-4710-9F6F-DDEE56430636}"/>
              </a:ext>
            </a:extLst>
          </p:cNvPr>
          <p:cNvCxnSpPr>
            <a:cxnSpLocks/>
            <a:endCxn id="5" idx="0"/>
          </p:cNvCxnSpPr>
          <p:nvPr/>
        </p:nvCxnSpPr>
        <p:spPr>
          <a:xfrm flipH="1">
            <a:off x="2420653" y="2347482"/>
            <a:ext cx="2374339" cy="361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87BD159-A180-4023-8EEF-79C554F91C19}"/>
              </a:ext>
            </a:extLst>
          </p:cNvPr>
          <p:cNvCxnSpPr>
            <a:endCxn id="7" idx="0"/>
          </p:cNvCxnSpPr>
          <p:nvPr/>
        </p:nvCxnSpPr>
        <p:spPr>
          <a:xfrm flipH="1">
            <a:off x="3981106" y="2348880"/>
            <a:ext cx="813886" cy="1080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19051C1-8121-47AC-8656-6481A015322E}"/>
              </a:ext>
            </a:extLst>
          </p:cNvPr>
          <p:cNvCxnSpPr>
            <a:endCxn id="9" idx="0"/>
          </p:cNvCxnSpPr>
          <p:nvPr/>
        </p:nvCxnSpPr>
        <p:spPr>
          <a:xfrm>
            <a:off x="4794992" y="2348880"/>
            <a:ext cx="754696" cy="1068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51E9212-C68B-4A8A-BF4E-C91354B63D93}"/>
              </a:ext>
            </a:extLst>
          </p:cNvPr>
          <p:cNvSpPr txBox="1"/>
          <p:nvPr/>
        </p:nvSpPr>
        <p:spPr>
          <a:xfrm>
            <a:off x="4766191" y="2094660"/>
            <a:ext cx="3091820" cy="646331"/>
          </a:xfrm>
          <a:prstGeom prst="rect">
            <a:avLst/>
          </a:prstGeom>
          <a:noFill/>
        </p:spPr>
        <p:txBody>
          <a:bodyPr wrap="square" rtlCol="0">
            <a:spAutoFit/>
          </a:bodyPr>
          <a:lstStyle/>
          <a:p>
            <a:r>
              <a:rPr lang="en-IN" dirty="0"/>
              <a:t>3 out of 6 requires facultative</a:t>
            </a:r>
          </a:p>
          <a:p>
            <a:r>
              <a:rPr lang="en-IN" dirty="0"/>
              <a:t> i.e., (50)% less admin for </a:t>
            </a:r>
            <a:r>
              <a:rPr lang="en-IN" dirty="0" err="1"/>
              <a:t>fac</a:t>
            </a:r>
            <a:endParaRPr lang="en-IN" dirty="0"/>
          </a:p>
        </p:txBody>
      </p:sp>
      <p:sp>
        <p:nvSpPr>
          <p:cNvPr id="33" name="Rectangle 32">
            <a:extLst>
              <a:ext uri="{FF2B5EF4-FFF2-40B4-BE49-F238E27FC236}">
                <a16:creationId xmlns:a16="http://schemas.microsoft.com/office/drawing/2014/main" id="{C3CFA60D-2F7F-41FD-A816-BBA88420BC66}"/>
              </a:ext>
            </a:extLst>
          </p:cNvPr>
          <p:cNvSpPr/>
          <p:nvPr/>
        </p:nvSpPr>
        <p:spPr>
          <a:xfrm>
            <a:off x="2200231" y="2996952"/>
            <a:ext cx="435693" cy="70824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id="{E60A3D20-1E68-4973-BBF0-5DF12EC2AD57}"/>
              </a:ext>
            </a:extLst>
          </p:cNvPr>
          <p:cNvSpPr/>
          <p:nvPr/>
        </p:nvSpPr>
        <p:spPr>
          <a:xfrm>
            <a:off x="3763868" y="3423928"/>
            <a:ext cx="435693" cy="289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49" name="Rectangle 48">
            <a:extLst>
              <a:ext uri="{FF2B5EF4-FFF2-40B4-BE49-F238E27FC236}">
                <a16:creationId xmlns:a16="http://schemas.microsoft.com/office/drawing/2014/main" id="{F08133DC-64D1-4301-98A5-64E78DD7086D}"/>
              </a:ext>
            </a:extLst>
          </p:cNvPr>
          <p:cNvSpPr/>
          <p:nvPr/>
        </p:nvSpPr>
        <p:spPr>
          <a:xfrm>
            <a:off x="5335098" y="3418864"/>
            <a:ext cx="435693" cy="289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52" name="TextBox 51">
            <a:extLst>
              <a:ext uri="{FF2B5EF4-FFF2-40B4-BE49-F238E27FC236}">
                <a16:creationId xmlns:a16="http://schemas.microsoft.com/office/drawing/2014/main" id="{6B6868B3-971B-4445-8EAC-5C56835477AB}"/>
              </a:ext>
            </a:extLst>
          </p:cNvPr>
          <p:cNvSpPr txBox="1"/>
          <p:nvPr/>
        </p:nvSpPr>
        <p:spPr>
          <a:xfrm>
            <a:off x="7113740" y="3158285"/>
            <a:ext cx="2870455" cy="369332"/>
          </a:xfrm>
          <a:prstGeom prst="rect">
            <a:avLst/>
          </a:prstGeom>
          <a:noFill/>
        </p:spPr>
        <p:txBody>
          <a:bodyPr wrap="square" rtlCol="0">
            <a:spAutoFit/>
          </a:bodyPr>
          <a:lstStyle/>
          <a:p>
            <a:r>
              <a:rPr lang="en-IN" dirty="0"/>
              <a:t>FAC OBLIGATORY TREATY</a:t>
            </a:r>
          </a:p>
        </p:txBody>
      </p:sp>
      <p:sp>
        <p:nvSpPr>
          <p:cNvPr id="53" name="TextBox 52">
            <a:extLst>
              <a:ext uri="{FF2B5EF4-FFF2-40B4-BE49-F238E27FC236}">
                <a16:creationId xmlns:a16="http://schemas.microsoft.com/office/drawing/2014/main" id="{2604290B-2BA2-4170-910D-49E0BF333A80}"/>
              </a:ext>
            </a:extLst>
          </p:cNvPr>
          <p:cNvSpPr txBox="1"/>
          <p:nvPr/>
        </p:nvSpPr>
        <p:spPr>
          <a:xfrm>
            <a:off x="4766355" y="2094903"/>
            <a:ext cx="3091820" cy="646331"/>
          </a:xfrm>
          <a:prstGeom prst="rect">
            <a:avLst/>
          </a:prstGeom>
          <a:noFill/>
        </p:spPr>
        <p:txBody>
          <a:bodyPr wrap="square" rtlCol="0">
            <a:spAutoFit/>
          </a:bodyPr>
          <a:lstStyle/>
          <a:p>
            <a:r>
              <a:rPr lang="en-IN" dirty="0"/>
              <a:t>1 out of 6 requires facultative</a:t>
            </a:r>
          </a:p>
          <a:p>
            <a:r>
              <a:rPr lang="en-IN" dirty="0"/>
              <a:t> i.e., (83)% less admin for </a:t>
            </a:r>
            <a:r>
              <a:rPr lang="en-IN" dirty="0" err="1"/>
              <a:t>fac</a:t>
            </a:r>
            <a:endParaRPr lang="en-IN" dirty="0"/>
          </a:p>
        </p:txBody>
      </p:sp>
    </p:spTree>
    <p:extLst>
      <p:ext uri="{BB962C8B-B14F-4D97-AF65-F5344CB8AC3E}">
        <p14:creationId xmlns:p14="http://schemas.microsoft.com/office/powerpoint/2010/main" val="344812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8"/>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0" grpId="0"/>
      <p:bldP spid="33" grpId="0" animBg="1"/>
      <p:bldP spid="47" grpId="0" animBg="1"/>
      <p:bldP spid="49" grpId="0" animBg="1"/>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p>
            <a:r>
              <a:rPr lang="en-US" dirty="0"/>
              <a:t>TREATY REINSURANCE</a:t>
            </a:r>
          </a:p>
        </p:txBody>
      </p:sp>
      <p:pic>
        <p:nvPicPr>
          <p:cNvPr id="6" name="Content Placeholder 5">
            <a:extLst>
              <a:ext uri="{FF2B5EF4-FFF2-40B4-BE49-F238E27FC236}">
                <a16:creationId xmlns:a16="http://schemas.microsoft.com/office/drawing/2014/main" id="{72C19184-9D34-40A9-8477-E53F82FE2F2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233" r="10267"/>
          <a:stretch/>
        </p:blipFill>
        <p:spPr>
          <a:xfrm>
            <a:off x="6025925" y="0"/>
            <a:ext cx="6172198" cy="6858000"/>
          </a:xfrm>
          <a:noFill/>
        </p:spPr>
      </p:pic>
      <p:sp>
        <p:nvSpPr>
          <p:cNvPr id="4" name="Text Placeholder 3"/>
          <p:cNvSpPr>
            <a:spLocks noGrp="1"/>
          </p:cNvSpPr>
          <p:nvPr>
            <p:ph type="body" sz="half" idx="2"/>
          </p:nvPr>
        </p:nvSpPr>
        <p:spPr>
          <a:xfrm>
            <a:off x="1522413" y="2895599"/>
            <a:ext cx="4114800" cy="2590800"/>
          </a:xfrm>
        </p:spPr>
        <p:txBody>
          <a:bodyPr>
            <a:normAutofit/>
          </a:bodyPr>
          <a:lstStyle/>
          <a:p>
            <a:r>
              <a:rPr lang="en-US" dirty="0"/>
              <a:t>The start of treaty renewals – REINSURANCE PROGRAMME  of the Company</a:t>
            </a:r>
          </a:p>
        </p:txBody>
      </p:sp>
    </p:spTree>
    <p:extLst>
      <p:ext uri="{BB962C8B-B14F-4D97-AF65-F5344CB8AC3E}">
        <p14:creationId xmlns:p14="http://schemas.microsoft.com/office/powerpoint/2010/main" val="266450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REINSURANCE PROGRAMME - </a:t>
            </a:r>
            <a:r>
              <a:rPr lang="en-IN" sz="2800" dirty="0"/>
              <a:t>REQUIREMENTS</a:t>
            </a:r>
            <a:endParaRPr lang="en-GB" dirty="0"/>
          </a:p>
        </p:txBody>
      </p:sp>
      <p:graphicFrame>
        <p:nvGraphicFramePr>
          <p:cNvPr id="3" name="Diagram 2"/>
          <p:cNvGraphicFramePr/>
          <p:nvPr>
            <p:extLst>
              <p:ext uri="{D42A27DB-BD31-4B8C-83A1-F6EECF244321}">
                <p14:modId xmlns:p14="http://schemas.microsoft.com/office/powerpoint/2010/main" val="3097152005"/>
              </p:ext>
            </p:extLst>
          </p:nvPr>
        </p:nvGraphicFramePr>
        <p:xfrm>
          <a:off x="2031471" y="1916832"/>
          <a:ext cx="8125883" cy="4220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4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F5AE5F4E-F5C8-4BDF-B5CD-76F3A0710F9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1E163BC4-190B-4D88-BE53-09C1ABDF6F8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1842D6BE-38C3-48B5-B0F3-3201855EF18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5DE0C643-8C59-4F8F-9D71-04D835DD1A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49E88B76-30C9-43E0-A3AE-1C270158041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327F8F24-662E-403B-A802-5510C312AFE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EA654ACF-1E00-4125-AF4C-1CF1E858A61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42ACCBA0-2A0D-4B01-B7AC-531D1559203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564E80E4-EFF6-4359-B3F6-CDF8DBA1AF5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178274E6-7037-4351-9A5C-1BCA7F97245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7621-8BBE-4251-A810-E7F4B09D9E8A}"/>
              </a:ext>
            </a:extLst>
          </p:cNvPr>
          <p:cNvSpPr>
            <a:spLocks noGrp="1"/>
          </p:cNvSpPr>
          <p:nvPr>
            <p:ph type="title"/>
          </p:nvPr>
        </p:nvSpPr>
        <p:spPr/>
        <p:txBody>
          <a:bodyPr/>
          <a:lstStyle/>
          <a:p>
            <a:r>
              <a:rPr lang="en-IN" dirty="0"/>
              <a:t>REINSURANCE PROGRAMME - </a:t>
            </a:r>
            <a:r>
              <a:rPr lang="en-IN" sz="2800" dirty="0"/>
              <a:t>REGULATORY</a:t>
            </a:r>
            <a:endParaRPr lang="en-IN" dirty="0"/>
          </a:p>
        </p:txBody>
      </p:sp>
      <p:sp>
        <p:nvSpPr>
          <p:cNvPr id="3" name="Content Placeholder 2">
            <a:extLst>
              <a:ext uri="{FF2B5EF4-FFF2-40B4-BE49-F238E27FC236}">
                <a16:creationId xmlns:a16="http://schemas.microsoft.com/office/drawing/2014/main" id="{7163693C-F24A-4E04-B8E4-332DD4D26FAB}"/>
              </a:ext>
            </a:extLst>
          </p:cNvPr>
          <p:cNvSpPr>
            <a:spLocks noGrp="1"/>
          </p:cNvSpPr>
          <p:nvPr>
            <p:ph idx="1"/>
          </p:nvPr>
        </p:nvSpPr>
        <p:spPr/>
        <p:txBody>
          <a:bodyPr/>
          <a:lstStyle/>
          <a:p>
            <a:pPr marL="0" indent="0" algn="l">
              <a:buNone/>
            </a:pPr>
            <a:r>
              <a:rPr lang="en-IN" b="0" i="0" u="none" strike="noStrike" baseline="0" dirty="0"/>
              <a:t>Objectives</a:t>
            </a:r>
          </a:p>
          <a:p>
            <a:pPr marL="0" indent="0" algn="l">
              <a:buNone/>
            </a:pPr>
            <a:r>
              <a:rPr lang="en-US" sz="1800" b="0" i="0" u="none" strike="noStrike" baseline="0" dirty="0"/>
              <a:t>The Re-insurance Programme of every Indian Insurer shall be guided by the following objectives to:</a:t>
            </a:r>
          </a:p>
          <a:p>
            <a:pPr marL="630237" lvl="1" indent="-342900">
              <a:buSzPct val="100000"/>
              <a:buFont typeface="+mj-lt"/>
              <a:buAutoNum type="alphaUcPeriod"/>
            </a:pPr>
            <a:r>
              <a:rPr lang="en-US" sz="1800" b="0" i="0" u="none" strike="noStrike" baseline="0" dirty="0"/>
              <a:t>Maximize retention within the country, subject to proper and adequate diversification of risks;</a:t>
            </a:r>
          </a:p>
          <a:p>
            <a:pPr marL="630237" lvl="1" indent="-342900">
              <a:buSzPct val="100000"/>
              <a:buFont typeface="+mj-lt"/>
              <a:buAutoNum type="alphaUcPeriod"/>
            </a:pPr>
            <a:r>
              <a:rPr lang="en-US" sz="1800" b="0" i="0" u="none" strike="noStrike" baseline="0" dirty="0"/>
              <a:t>Develop adequate technical capability and financial capacity;</a:t>
            </a:r>
          </a:p>
          <a:p>
            <a:pPr marL="630237" lvl="1" indent="-342900">
              <a:buSzPct val="100000"/>
              <a:buFont typeface="+mj-lt"/>
              <a:buAutoNum type="alphaUcPeriod"/>
            </a:pPr>
            <a:r>
              <a:rPr lang="en-US" sz="1800" b="0" i="0" u="none" strike="noStrike" baseline="0" dirty="0"/>
              <a:t>Secure the best possible Re-insurance coverage required to protect the interest of the policyholders and (retro)cedants at a reasonable cost;</a:t>
            </a:r>
          </a:p>
          <a:p>
            <a:pPr marL="630237" lvl="1" indent="-342900">
              <a:buSzPct val="100000"/>
              <a:buFont typeface="+mj-lt"/>
              <a:buAutoNum type="alphaUcPeriod"/>
            </a:pPr>
            <a:r>
              <a:rPr lang="en-US" sz="1800" b="0" i="0" u="none" strike="noStrike" baseline="0" dirty="0"/>
              <a:t>Simplify the administration of business</a:t>
            </a:r>
            <a:r>
              <a:rPr lang="en-US" sz="1400" b="0" i="0" u="none" strike="noStrike" baseline="0" dirty="0"/>
              <a:t>.</a:t>
            </a:r>
            <a:endParaRPr lang="en-IN" dirty="0"/>
          </a:p>
        </p:txBody>
      </p:sp>
    </p:spTree>
    <p:extLst>
      <p:ext uri="{BB962C8B-B14F-4D97-AF65-F5344CB8AC3E}">
        <p14:creationId xmlns:p14="http://schemas.microsoft.com/office/powerpoint/2010/main" val="31714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9414-3194-4207-BB51-3F80FDECA502}"/>
              </a:ext>
            </a:extLst>
          </p:cNvPr>
          <p:cNvSpPr>
            <a:spLocks noGrp="1"/>
          </p:cNvSpPr>
          <p:nvPr>
            <p:ph type="title"/>
          </p:nvPr>
        </p:nvSpPr>
        <p:spPr/>
        <p:txBody>
          <a:bodyPr/>
          <a:lstStyle/>
          <a:p>
            <a:r>
              <a:rPr lang="en-IN" dirty="0"/>
              <a:t>REINSURANCE PROGRAMME - </a:t>
            </a:r>
            <a:r>
              <a:rPr lang="en-IN" sz="2800" dirty="0"/>
              <a:t>REGULATORY</a:t>
            </a:r>
            <a:endParaRPr lang="en-IN" dirty="0"/>
          </a:p>
        </p:txBody>
      </p:sp>
      <p:sp>
        <p:nvSpPr>
          <p:cNvPr id="3" name="Content Placeholder 2">
            <a:extLst>
              <a:ext uri="{FF2B5EF4-FFF2-40B4-BE49-F238E27FC236}">
                <a16:creationId xmlns:a16="http://schemas.microsoft.com/office/drawing/2014/main" id="{E3DE7194-6102-41F5-97CB-CDC0F68F7777}"/>
              </a:ext>
            </a:extLst>
          </p:cNvPr>
          <p:cNvSpPr>
            <a:spLocks noGrp="1"/>
          </p:cNvSpPr>
          <p:nvPr>
            <p:ph idx="1"/>
          </p:nvPr>
        </p:nvSpPr>
        <p:spPr/>
        <p:txBody>
          <a:bodyPr>
            <a:normAutofit/>
          </a:bodyPr>
          <a:lstStyle/>
          <a:p>
            <a:pPr marL="0" indent="0" algn="l">
              <a:buNone/>
            </a:pPr>
            <a:r>
              <a:rPr lang="en-IN" sz="1600" b="0" i="0" u="none" strike="noStrike" baseline="0" dirty="0"/>
              <a:t> Re-insurance Arrangements</a:t>
            </a:r>
          </a:p>
          <a:p>
            <a:pPr marL="0" indent="0" algn="l">
              <a:buNone/>
            </a:pPr>
            <a:r>
              <a:rPr lang="en-US" sz="1600" b="0" i="0" u="none" strike="noStrike" baseline="0" dirty="0"/>
              <a:t>Every Indian Insurer shall.</a:t>
            </a:r>
          </a:p>
          <a:p>
            <a:pPr marL="625475" lvl="1" indent="-342900">
              <a:buSzPct val="100000"/>
              <a:buFont typeface="+mj-lt"/>
              <a:buAutoNum type="alphaUcPeriod"/>
            </a:pPr>
            <a:r>
              <a:rPr lang="en-US" sz="1600" b="0" i="0" u="none" strike="noStrike" baseline="0" dirty="0"/>
              <a:t>commence its annual Re-insurance Programme from the beginning of every financial year;</a:t>
            </a:r>
          </a:p>
          <a:p>
            <a:pPr marL="625475" lvl="1" indent="-342900">
              <a:buSzPct val="100000"/>
              <a:buFont typeface="+mj-lt"/>
              <a:buAutoNum type="alphaUcPeriod"/>
            </a:pPr>
            <a:r>
              <a:rPr lang="en-US" sz="1600" b="0" i="0" u="none" strike="noStrike" baseline="0" dirty="0"/>
              <a:t>submit to the Authority, its Board approved Re-insurance Programme along with its retention policy for the forthcoming financial year, 45 days before the commencement of the financial year;</a:t>
            </a:r>
          </a:p>
          <a:p>
            <a:pPr marL="625475" lvl="1" indent="-342900">
              <a:buSzPct val="100000"/>
              <a:buFont typeface="+mj-lt"/>
              <a:buAutoNum type="alphaUcPeriod"/>
            </a:pPr>
            <a:r>
              <a:rPr lang="en-US" sz="1600" b="0" i="0" u="none" strike="noStrike" baseline="0" dirty="0"/>
              <a:t>file with the Authority, within 30 days of the commencement of the financial year:</a:t>
            </a:r>
          </a:p>
          <a:p>
            <a:pPr marL="854075" lvl="2" indent="-342900">
              <a:buFont typeface="+mj-lt"/>
              <a:buAutoNum type="arabicPeriod"/>
            </a:pPr>
            <a:r>
              <a:rPr lang="en-US" sz="1600" b="0" i="0" u="none" strike="noStrike" baseline="0" dirty="0"/>
              <a:t>its Board approved Final Re-insurance Programme incorporating the changes, if any, in the programme submitted under (b) above or a declaration by the CEO that the entity has not made any change </a:t>
            </a:r>
            <a:r>
              <a:rPr lang="en-IN" sz="1600" b="0" i="0" u="none" strike="noStrike" baseline="0" dirty="0"/>
              <a:t>in the filed Programme;</a:t>
            </a:r>
          </a:p>
          <a:p>
            <a:pPr marL="854075" lvl="2" indent="-342900">
              <a:buFont typeface="+mj-lt"/>
              <a:buAutoNum type="arabicPeriod"/>
            </a:pPr>
            <a:r>
              <a:rPr lang="en-US" sz="1600" b="0" i="0" u="none" strike="noStrike" baseline="0" dirty="0"/>
              <a:t>re-insurer wise details of actual placements during previous financial year for each Insurance Segment;</a:t>
            </a:r>
          </a:p>
          <a:p>
            <a:pPr marL="679450" lvl="1" indent="-342900">
              <a:buSzPct val="100000"/>
              <a:buFont typeface="+mj-lt"/>
              <a:buAutoNum type="alphaUcPeriod"/>
            </a:pPr>
            <a:r>
              <a:rPr lang="en-US" sz="1600" b="0" i="0" u="none" strike="noStrike" baseline="0" dirty="0"/>
              <a:t>file with the Authority any new or revision of Re-insurance arrangement (made after the final Re-insurance Programme under (c) above is submitted), giving full details with related documents, reasons for such an arrangement together with Board approved copy within 15 days of approval of the Board.</a:t>
            </a:r>
            <a:endParaRPr lang="en-IN" sz="1600" dirty="0"/>
          </a:p>
        </p:txBody>
      </p:sp>
    </p:spTree>
    <p:extLst>
      <p:ext uri="{BB962C8B-B14F-4D97-AF65-F5344CB8AC3E}">
        <p14:creationId xmlns:p14="http://schemas.microsoft.com/office/powerpoint/2010/main" val="36729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3000" fill="remove" nodeType="clickEffect">
                                  <p:stCondLst>
                                    <p:cond delay="0"/>
                                  </p:stCondLst>
                                  <p:childTnLst>
                                    <p:animClr clrSpc="rgb" dir="cw">
                                      <p:cBhvr override="childStyle">
                                        <p:cTn id="6" dur="250" autoRev="1" fill="remove"/>
                                        <p:tgtEl>
                                          <p:spTgt spid="3">
                                            <p:txEl>
                                              <p:pRg st="2" end="2"/>
                                            </p:txEl>
                                          </p:spTgt>
                                        </p:tgtEl>
                                        <p:attrNameLst>
                                          <p:attrName>style.color</p:attrName>
                                        </p:attrNameLst>
                                      </p:cBhvr>
                                      <p:to>
                                        <a:schemeClr val="bg1"/>
                                      </p:to>
                                    </p:animClr>
                                    <p:animClr clrSpc="rgb" dir="cw">
                                      <p:cBhvr>
                                        <p:cTn id="7" dur="250" autoRev="1" fill="remove"/>
                                        <p:tgtEl>
                                          <p:spTgt spid="3">
                                            <p:txEl>
                                              <p:pRg st="2" end="2"/>
                                            </p:txEl>
                                          </p:spTgt>
                                        </p:tgtEl>
                                        <p:attrNameLst>
                                          <p:attrName>fillcolor</p:attrName>
                                        </p:attrNameLst>
                                      </p:cBhvr>
                                      <p:to>
                                        <a:schemeClr val="bg1"/>
                                      </p:to>
                                    </p:animClr>
                                    <p:set>
                                      <p:cBhvr>
                                        <p:cTn id="8" dur="250" autoRev="1" fill="remove"/>
                                        <p:tgtEl>
                                          <p:spTgt spid="3">
                                            <p:txEl>
                                              <p:pRg st="2" end="2"/>
                                            </p:txEl>
                                          </p:spTgt>
                                        </p:tgtEl>
                                        <p:attrNameLst>
                                          <p:attrName>fill.type</p:attrName>
                                        </p:attrNameLst>
                                      </p:cBhvr>
                                      <p:to>
                                        <p:strVal val="solid"/>
                                      </p:to>
                                    </p:set>
                                    <p:set>
                                      <p:cBhvr>
                                        <p:cTn id="9" dur="250" autoRev="1" fill="remove"/>
                                        <p:tgtEl>
                                          <p:spTgt spid="3">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repeatCount="3000" fill="remove" nodeType="clickEffect">
                                  <p:stCondLst>
                                    <p:cond delay="0"/>
                                  </p:stCondLst>
                                  <p:childTnLst>
                                    <p:animClr clrSpc="rgb" dir="cw">
                                      <p:cBhvr override="childStyle">
                                        <p:cTn id="13" dur="250" autoRev="1" fill="remove"/>
                                        <p:tgtEl>
                                          <p:spTgt spid="3">
                                            <p:txEl>
                                              <p:pRg st="3" end="3"/>
                                            </p:txEl>
                                          </p:spTgt>
                                        </p:tgtEl>
                                        <p:attrNameLst>
                                          <p:attrName>style.color</p:attrName>
                                        </p:attrNameLst>
                                      </p:cBhvr>
                                      <p:to>
                                        <a:schemeClr val="bg1"/>
                                      </p:to>
                                    </p:animClr>
                                    <p:animClr clrSpc="rgb" dir="cw">
                                      <p:cBhvr>
                                        <p:cTn id="14" dur="250" autoRev="1" fill="remove"/>
                                        <p:tgtEl>
                                          <p:spTgt spid="3">
                                            <p:txEl>
                                              <p:pRg st="3" end="3"/>
                                            </p:txEl>
                                          </p:spTgt>
                                        </p:tgtEl>
                                        <p:attrNameLst>
                                          <p:attrName>fillcolor</p:attrName>
                                        </p:attrNameLst>
                                      </p:cBhvr>
                                      <p:to>
                                        <a:schemeClr val="bg1"/>
                                      </p:to>
                                    </p:animClr>
                                    <p:set>
                                      <p:cBhvr>
                                        <p:cTn id="15" dur="250" autoRev="1" fill="remove"/>
                                        <p:tgtEl>
                                          <p:spTgt spid="3">
                                            <p:txEl>
                                              <p:pRg st="3" end="3"/>
                                            </p:txEl>
                                          </p:spTgt>
                                        </p:tgtEl>
                                        <p:attrNameLst>
                                          <p:attrName>fill.type</p:attrName>
                                        </p:attrNameLst>
                                      </p:cBhvr>
                                      <p:to>
                                        <p:strVal val="solid"/>
                                      </p:to>
                                    </p:set>
                                    <p:set>
                                      <p:cBhvr>
                                        <p:cTn id="16" dur="250" autoRev="1" fill="remove"/>
                                        <p:tgtEl>
                                          <p:spTgt spid="3">
                                            <p:txEl>
                                              <p:pRg st="3" end="3"/>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repeatCount="3000" fill="remove" nodeType="clickEffect">
                                  <p:stCondLst>
                                    <p:cond delay="0"/>
                                  </p:stCondLst>
                                  <p:childTnLst>
                                    <p:animClr clrSpc="rgb" dir="cw">
                                      <p:cBhvr override="childStyle">
                                        <p:cTn id="20" dur="250" autoRev="1" fill="remove"/>
                                        <p:tgtEl>
                                          <p:spTgt spid="3">
                                            <p:txEl>
                                              <p:pRg st="4" end="4"/>
                                            </p:txEl>
                                          </p:spTgt>
                                        </p:tgtEl>
                                        <p:attrNameLst>
                                          <p:attrName>style.color</p:attrName>
                                        </p:attrNameLst>
                                      </p:cBhvr>
                                      <p:to>
                                        <a:schemeClr val="bg1"/>
                                      </p:to>
                                    </p:animClr>
                                    <p:animClr clrSpc="rgb" dir="cw">
                                      <p:cBhvr>
                                        <p:cTn id="21" dur="250" autoRev="1" fill="remove"/>
                                        <p:tgtEl>
                                          <p:spTgt spid="3">
                                            <p:txEl>
                                              <p:pRg st="4" end="4"/>
                                            </p:txEl>
                                          </p:spTgt>
                                        </p:tgtEl>
                                        <p:attrNameLst>
                                          <p:attrName>fillcolor</p:attrName>
                                        </p:attrNameLst>
                                      </p:cBhvr>
                                      <p:to>
                                        <a:schemeClr val="bg1"/>
                                      </p:to>
                                    </p:animClr>
                                    <p:set>
                                      <p:cBhvr>
                                        <p:cTn id="22" dur="250" autoRev="1" fill="remove"/>
                                        <p:tgtEl>
                                          <p:spTgt spid="3">
                                            <p:txEl>
                                              <p:pRg st="4" end="4"/>
                                            </p:txEl>
                                          </p:spTgt>
                                        </p:tgtEl>
                                        <p:attrNameLst>
                                          <p:attrName>fill.type</p:attrName>
                                        </p:attrNameLst>
                                      </p:cBhvr>
                                      <p:to>
                                        <p:strVal val="solid"/>
                                      </p:to>
                                    </p:set>
                                    <p:set>
                                      <p:cBhvr>
                                        <p:cTn id="23" dur="250" autoRev="1" fill="remove"/>
                                        <p:tgtEl>
                                          <p:spTgt spid="3">
                                            <p:txEl>
                                              <p:pRg st="4" end="4"/>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repeatCount="3000" fill="remove" nodeType="clickEffect">
                                  <p:stCondLst>
                                    <p:cond delay="0"/>
                                  </p:stCondLst>
                                  <p:childTnLst>
                                    <p:animClr clrSpc="rgb" dir="cw">
                                      <p:cBhvr override="childStyle">
                                        <p:cTn id="27" dur="250" autoRev="1" fill="remove"/>
                                        <p:tgtEl>
                                          <p:spTgt spid="3">
                                            <p:txEl>
                                              <p:pRg st="5" end="5"/>
                                            </p:txEl>
                                          </p:spTgt>
                                        </p:tgtEl>
                                        <p:attrNameLst>
                                          <p:attrName>style.color</p:attrName>
                                        </p:attrNameLst>
                                      </p:cBhvr>
                                      <p:to>
                                        <a:schemeClr val="bg1"/>
                                      </p:to>
                                    </p:animClr>
                                    <p:animClr clrSpc="rgb" dir="cw">
                                      <p:cBhvr>
                                        <p:cTn id="28" dur="250" autoRev="1" fill="remove"/>
                                        <p:tgtEl>
                                          <p:spTgt spid="3">
                                            <p:txEl>
                                              <p:pRg st="5" end="5"/>
                                            </p:txEl>
                                          </p:spTgt>
                                        </p:tgtEl>
                                        <p:attrNameLst>
                                          <p:attrName>fillcolor</p:attrName>
                                        </p:attrNameLst>
                                      </p:cBhvr>
                                      <p:to>
                                        <a:schemeClr val="bg1"/>
                                      </p:to>
                                    </p:animClr>
                                    <p:set>
                                      <p:cBhvr>
                                        <p:cTn id="29" dur="250" autoRev="1" fill="remove"/>
                                        <p:tgtEl>
                                          <p:spTgt spid="3">
                                            <p:txEl>
                                              <p:pRg st="5" end="5"/>
                                            </p:txEl>
                                          </p:spTgt>
                                        </p:tgtEl>
                                        <p:attrNameLst>
                                          <p:attrName>fill.type</p:attrName>
                                        </p:attrNameLst>
                                      </p:cBhvr>
                                      <p:to>
                                        <p:strVal val="solid"/>
                                      </p:to>
                                    </p:set>
                                    <p:set>
                                      <p:cBhvr>
                                        <p:cTn id="30" dur="250" autoRev="1" fill="remove"/>
                                        <p:tgtEl>
                                          <p:spTgt spid="3">
                                            <p:txEl>
                                              <p:pRg st="5" end="5"/>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repeatCount="3000" fill="remove" nodeType="clickEffect">
                                  <p:stCondLst>
                                    <p:cond delay="0"/>
                                  </p:stCondLst>
                                  <p:childTnLst>
                                    <p:animClr clrSpc="rgb" dir="cw">
                                      <p:cBhvr override="childStyle">
                                        <p:cTn id="34" dur="250" autoRev="1" fill="remove"/>
                                        <p:tgtEl>
                                          <p:spTgt spid="3">
                                            <p:txEl>
                                              <p:pRg st="6" end="6"/>
                                            </p:txEl>
                                          </p:spTgt>
                                        </p:tgtEl>
                                        <p:attrNameLst>
                                          <p:attrName>style.color</p:attrName>
                                        </p:attrNameLst>
                                      </p:cBhvr>
                                      <p:to>
                                        <a:schemeClr val="bg1"/>
                                      </p:to>
                                    </p:animClr>
                                    <p:animClr clrSpc="rgb" dir="cw">
                                      <p:cBhvr>
                                        <p:cTn id="35" dur="250" autoRev="1" fill="remove"/>
                                        <p:tgtEl>
                                          <p:spTgt spid="3">
                                            <p:txEl>
                                              <p:pRg st="6" end="6"/>
                                            </p:txEl>
                                          </p:spTgt>
                                        </p:tgtEl>
                                        <p:attrNameLst>
                                          <p:attrName>fillcolor</p:attrName>
                                        </p:attrNameLst>
                                      </p:cBhvr>
                                      <p:to>
                                        <a:schemeClr val="bg1"/>
                                      </p:to>
                                    </p:animClr>
                                    <p:set>
                                      <p:cBhvr>
                                        <p:cTn id="36" dur="250" autoRev="1" fill="remove"/>
                                        <p:tgtEl>
                                          <p:spTgt spid="3">
                                            <p:txEl>
                                              <p:pRg st="6" end="6"/>
                                            </p:txEl>
                                          </p:spTgt>
                                        </p:tgtEl>
                                        <p:attrNameLst>
                                          <p:attrName>fill.type</p:attrName>
                                        </p:attrNameLst>
                                      </p:cBhvr>
                                      <p:to>
                                        <p:strVal val="solid"/>
                                      </p:to>
                                    </p:set>
                                    <p:set>
                                      <p:cBhvr>
                                        <p:cTn id="37" dur="250" autoRev="1" fill="remove"/>
                                        <p:tgtEl>
                                          <p:spTgt spid="3">
                                            <p:txEl>
                                              <p:pRg st="6" end="6"/>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repeatCount="3000" fill="remove" nodeType="clickEffect">
                                  <p:stCondLst>
                                    <p:cond delay="0"/>
                                  </p:stCondLst>
                                  <p:childTnLst>
                                    <p:animClr clrSpc="rgb" dir="cw">
                                      <p:cBhvr override="childStyle">
                                        <p:cTn id="41" dur="250" autoRev="1" fill="remove"/>
                                        <p:tgtEl>
                                          <p:spTgt spid="3">
                                            <p:txEl>
                                              <p:pRg st="7" end="7"/>
                                            </p:txEl>
                                          </p:spTgt>
                                        </p:tgtEl>
                                        <p:attrNameLst>
                                          <p:attrName>style.color</p:attrName>
                                        </p:attrNameLst>
                                      </p:cBhvr>
                                      <p:to>
                                        <a:schemeClr val="bg1"/>
                                      </p:to>
                                    </p:animClr>
                                    <p:animClr clrSpc="rgb" dir="cw">
                                      <p:cBhvr>
                                        <p:cTn id="42" dur="250" autoRev="1" fill="remove"/>
                                        <p:tgtEl>
                                          <p:spTgt spid="3">
                                            <p:txEl>
                                              <p:pRg st="7" end="7"/>
                                            </p:txEl>
                                          </p:spTgt>
                                        </p:tgtEl>
                                        <p:attrNameLst>
                                          <p:attrName>fillcolor</p:attrName>
                                        </p:attrNameLst>
                                      </p:cBhvr>
                                      <p:to>
                                        <a:schemeClr val="bg1"/>
                                      </p:to>
                                    </p:animClr>
                                    <p:set>
                                      <p:cBhvr>
                                        <p:cTn id="43" dur="250" autoRev="1" fill="remove"/>
                                        <p:tgtEl>
                                          <p:spTgt spid="3">
                                            <p:txEl>
                                              <p:pRg st="7" end="7"/>
                                            </p:txEl>
                                          </p:spTgt>
                                        </p:tgtEl>
                                        <p:attrNameLst>
                                          <p:attrName>fill.type</p:attrName>
                                        </p:attrNameLst>
                                      </p:cBhvr>
                                      <p:to>
                                        <p:strVal val="solid"/>
                                      </p:to>
                                    </p:set>
                                    <p:set>
                                      <p:cBhvr>
                                        <p:cTn id="44" dur="250" autoRev="1" fill="remove"/>
                                        <p:tgtEl>
                                          <p:spTgt spid="3">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REINSURANCE PROGRAMME - </a:t>
            </a:r>
            <a:r>
              <a:rPr lang="en-IN" sz="2800" dirty="0"/>
              <a:t>REQUIREMENTS</a:t>
            </a:r>
            <a:endParaRPr lang="en-GB" dirty="0"/>
          </a:p>
        </p:txBody>
      </p:sp>
      <p:graphicFrame>
        <p:nvGraphicFramePr>
          <p:cNvPr id="4" name="Diagram 3"/>
          <p:cNvGraphicFramePr/>
          <p:nvPr>
            <p:extLst>
              <p:ext uri="{D42A27DB-BD31-4B8C-83A1-F6EECF244321}">
                <p14:modId xmlns:p14="http://schemas.microsoft.com/office/powerpoint/2010/main" val="2051032978"/>
              </p:ext>
            </p:extLst>
          </p:nvPr>
        </p:nvGraphicFramePr>
        <p:xfrm>
          <a:off x="2031471" y="2060848"/>
          <a:ext cx="7519325" cy="4076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844480" y="2276872"/>
            <a:ext cx="3202260" cy="2862322"/>
          </a:xfrm>
          <a:prstGeom prst="rect">
            <a:avLst/>
          </a:prstGeom>
          <a:noFill/>
        </p:spPr>
        <p:txBody>
          <a:bodyPr wrap="square" rtlCol="0">
            <a:spAutoFit/>
          </a:bodyPr>
          <a:lstStyle/>
          <a:p>
            <a:r>
              <a:rPr lang="en-IN" dirty="0"/>
              <a:t>Thumb Rule of retention:</a:t>
            </a:r>
          </a:p>
          <a:p>
            <a:endParaRPr lang="en-IN" dirty="0"/>
          </a:p>
          <a:p>
            <a:pPr marL="342900" indent="-342900">
              <a:buAutoNum type="arabicPeriod"/>
            </a:pPr>
            <a:r>
              <a:rPr lang="en-IN" dirty="0"/>
              <a:t>Capital and Free reserves: 1-5%</a:t>
            </a:r>
          </a:p>
          <a:p>
            <a:pPr marL="342900" indent="-342900">
              <a:buAutoNum type="arabicPeriod"/>
            </a:pPr>
            <a:endParaRPr lang="en-IN" dirty="0"/>
          </a:p>
          <a:p>
            <a:pPr marL="342900" indent="-342900"/>
            <a:r>
              <a:rPr lang="en-IN" dirty="0"/>
              <a:t>2.   Retained Premium Income: 1 – 10%</a:t>
            </a:r>
          </a:p>
          <a:p>
            <a:pPr marL="342900" indent="-342900"/>
            <a:endParaRPr lang="en-IN" dirty="0"/>
          </a:p>
          <a:p>
            <a:pPr marL="342900" indent="-342900"/>
            <a:r>
              <a:rPr lang="en-IN" dirty="0"/>
              <a:t>3.   Company’s Liquid Assets: 400 – 600%</a:t>
            </a:r>
          </a:p>
        </p:txBody>
      </p:sp>
    </p:spTree>
    <p:extLst>
      <p:ext uri="{BB962C8B-B14F-4D97-AF65-F5344CB8AC3E}">
        <p14:creationId xmlns:p14="http://schemas.microsoft.com/office/powerpoint/2010/main" val="62593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4B183EDA-1AF1-4CE1-98AC-B668B1BB4F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63328699-0301-45AD-9B23-74E00D918EA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4B52764E-5E6E-4F5F-BD79-16603D60172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8160EC30-B3C0-41B0-9F60-04352AB1B30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AF091277-238A-4881-A9A7-05ABA4EC94F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83EB2ECF-5885-4DEA-B6AD-B001B04459C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780D9F54-0496-4BFD-8907-0E35B85062FF}"/>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8DE2854B-837C-43B6-9512-E51910622414}"/>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C53CAA56-C373-4905-AD7D-BFD47BFDF9AF}"/>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30DF9F95-A50A-4666-99BA-313211166B08}"/>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mph" presetSubtype="0" grpId="1" nodeType="clickEffect">
                                  <p:stCondLst>
                                    <p:cond delay="0"/>
                                  </p:stCondLst>
                                  <p:childTnLst>
                                    <p:set>
                                      <p:cBhvr rctx="PPT">
                                        <p:cTn id="44" dur="indefinite"/>
                                        <p:tgtEl>
                                          <p:spTgt spid="4">
                                            <p:graphicEl>
                                              <a:dgm id="{4B183EDA-1AF1-4CE1-98AC-B668B1BB4FDD}"/>
                                            </p:graphicEl>
                                          </p:spTgt>
                                        </p:tgtEl>
                                        <p:attrNameLst>
                                          <p:attrName>style.opacity</p:attrName>
                                        </p:attrNameLst>
                                      </p:cBhvr>
                                      <p:to>
                                        <p:strVal val="0"/>
                                      </p:to>
                                    </p:set>
                                    <p:animEffect filter="image" prLst="opacity: 0">
                                      <p:cBhvr rctx="IE">
                                        <p:cTn id="45" dur="indefinite"/>
                                        <p:tgtEl>
                                          <p:spTgt spid="4">
                                            <p:graphicEl>
                                              <a:dgm id="{4B183EDA-1AF1-4CE1-98AC-B668B1BB4FDD}"/>
                                            </p:graphicEl>
                                          </p:spTgt>
                                        </p:tgtEl>
                                      </p:cBhvr>
                                    </p:animEffect>
                                  </p:childTnLst>
                                </p:cTn>
                              </p:par>
                              <p:par>
                                <p:cTn id="46" presetID="9" presetClass="emph" presetSubtype="0" grpId="1" nodeType="withEffect">
                                  <p:stCondLst>
                                    <p:cond delay="0"/>
                                  </p:stCondLst>
                                  <p:childTnLst>
                                    <p:set>
                                      <p:cBhvr rctx="PPT">
                                        <p:cTn id="47" dur="indefinite"/>
                                        <p:tgtEl>
                                          <p:spTgt spid="4">
                                            <p:graphicEl>
                                              <a:dgm id="{63328699-0301-45AD-9B23-74E00D918EAD}"/>
                                            </p:graphicEl>
                                          </p:spTgt>
                                        </p:tgtEl>
                                        <p:attrNameLst>
                                          <p:attrName>style.opacity</p:attrName>
                                        </p:attrNameLst>
                                      </p:cBhvr>
                                      <p:to>
                                        <p:strVal val="0"/>
                                      </p:to>
                                    </p:set>
                                    <p:animEffect filter="image" prLst="opacity: 0">
                                      <p:cBhvr rctx="IE">
                                        <p:cTn id="48" dur="indefinite"/>
                                        <p:tgtEl>
                                          <p:spTgt spid="4">
                                            <p:graphicEl>
                                              <a:dgm id="{63328699-0301-45AD-9B23-74E00D918EAD}"/>
                                            </p:graphicEl>
                                          </p:spTgt>
                                        </p:tgtEl>
                                      </p:cBhvr>
                                    </p:animEffect>
                                  </p:childTnLst>
                                </p:cTn>
                              </p:par>
                              <p:par>
                                <p:cTn id="49" presetID="9" presetClass="emph" presetSubtype="0" grpId="1" nodeType="withEffect">
                                  <p:stCondLst>
                                    <p:cond delay="0"/>
                                  </p:stCondLst>
                                  <p:childTnLst>
                                    <p:set>
                                      <p:cBhvr rctx="PPT">
                                        <p:cTn id="50" dur="indefinite"/>
                                        <p:tgtEl>
                                          <p:spTgt spid="4">
                                            <p:graphicEl>
                                              <a:dgm id="{AF091277-238A-4881-A9A7-05ABA4EC94FC}"/>
                                            </p:graphicEl>
                                          </p:spTgt>
                                        </p:tgtEl>
                                        <p:attrNameLst>
                                          <p:attrName>style.opacity</p:attrName>
                                        </p:attrNameLst>
                                      </p:cBhvr>
                                      <p:to>
                                        <p:strVal val="0"/>
                                      </p:to>
                                    </p:set>
                                    <p:animEffect filter="image" prLst="opacity: 0">
                                      <p:cBhvr rctx="IE">
                                        <p:cTn id="51" dur="indefinite"/>
                                        <p:tgtEl>
                                          <p:spTgt spid="4">
                                            <p:graphicEl>
                                              <a:dgm id="{AF091277-238A-4881-A9A7-05ABA4EC94FC}"/>
                                            </p:graphicEl>
                                          </p:spTgt>
                                        </p:tgtEl>
                                      </p:cBhvr>
                                    </p:animEffect>
                                  </p:childTnLst>
                                </p:cTn>
                              </p:par>
                              <p:par>
                                <p:cTn id="52" presetID="9" presetClass="emph" presetSubtype="0" grpId="1" nodeType="withEffect">
                                  <p:stCondLst>
                                    <p:cond delay="0"/>
                                  </p:stCondLst>
                                  <p:childTnLst>
                                    <p:set>
                                      <p:cBhvr rctx="PPT">
                                        <p:cTn id="53" dur="indefinite"/>
                                        <p:tgtEl>
                                          <p:spTgt spid="4">
                                            <p:graphicEl>
                                              <a:dgm id="{83EB2ECF-5885-4DEA-B6AD-B001B04459C0}"/>
                                            </p:graphicEl>
                                          </p:spTgt>
                                        </p:tgtEl>
                                        <p:attrNameLst>
                                          <p:attrName>style.opacity</p:attrName>
                                        </p:attrNameLst>
                                      </p:cBhvr>
                                      <p:to>
                                        <p:strVal val="0"/>
                                      </p:to>
                                    </p:set>
                                    <p:animEffect filter="image" prLst="opacity: 0">
                                      <p:cBhvr rctx="IE">
                                        <p:cTn id="54" dur="indefinite"/>
                                        <p:tgtEl>
                                          <p:spTgt spid="4">
                                            <p:graphicEl>
                                              <a:dgm id="{83EB2ECF-5885-4DEA-B6AD-B001B04459C0}"/>
                                            </p:graphicEl>
                                          </p:spTgt>
                                        </p:tgtEl>
                                      </p:cBhvr>
                                    </p:animEffect>
                                  </p:childTnLst>
                                </p:cTn>
                              </p:par>
                              <p:par>
                                <p:cTn id="55" presetID="9" presetClass="emph" presetSubtype="0" grpId="1" nodeType="withEffect">
                                  <p:stCondLst>
                                    <p:cond delay="0"/>
                                  </p:stCondLst>
                                  <p:childTnLst>
                                    <p:set>
                                      <p:cBhvr rctx="PPT">
                                        <p:cTn id="56" dur="indefinite"/>
                                        <p:tgtEl>
                                          <p:spTgt spid="4">
                                            <p:graphicEl>
                                              <a:dgm id="{780D9F54-0496-4BFD-8907-0E35B85062FF}"/>
                                            </p:graphicEl>
                                          </p:spTgt>
                                        </p:tgtEl>
                                        <p:attrNameLst>
                                          <p:attrName>style.opacity</p:attrName>
                                        </p:attrNameLst>
                                      </p:cBhvr>
                                      <p:to>
                                        <p:strVal val="0"/>
                                      </p:to>
                                    </p:set>
                                    <p:animEffect filter="image" prLst="opacity: 0">
                                      <p:cBhvr rctx="IE">
                                        <p:cTn id="57" dur="indefinite"/>
                                        <p:tgtEl>
                                          <p:spTgt spid="4">
                                            <p:graphicEl>
                                              <a:dgm id="{780D9F54-0496-4BFD-8907-0E35B85062FF}"/>
                                            </p:graphicEl>
                                          </p:spTgt>
                                        </p:tgtEl>
                                      </p:cBhvr>
                                    </p:animEffect>
                                  </p:childTnLst>
                                </p:cTn>
                              </p:par>
                              <p:par>
                                <p:cTn id="58" presetID="9" presetClass="emph" presetSubtype="0" grpId="1" nodeType="withEffect">
                                  <p:stCondLst>
                                    <p:cond delay="0"/>
                                  </p:stCondLst>
                                  <p:childTnLst>
                                    <p:set>
                                      <p:cBhvr rctx="PPT">
                                        <p:cTn id="59" dur="indefinite"/>
                                        <p:tgtEl>
                                          <p:spTgt spid="4">
                                            <p:graphicEl>
                                              <a:dgm id="{8DE2854B-837C-43B6-9512-E51910622414}"/>
                                            </p:graphicEl>
                                          </p:spTgt>
                                        </p:tgtEl>
                                        <p:attrNameLst>
                                          <p:attrName>style.opacity</p:attrName>
                                        </p:attrNameLst>
                                      </p:cBhvr>
                                      <p:to>
                                        <p:strVal val="0"/>
                                      </p:to>
                                    </p:set>
                                    <p:animEffect filter="image" prLst="opacity: 0">
                                      <p:cBhvr rctx="IE">
                                        <p:cTn id="60" dur="indefinite"/>
                                        <p:tgtEl>
                                          <p:spTgt spid="4">
                                            <p:graphicEl>
                                              <a:dgm id="{8DE2854B-837C-43B6-9512-E51910622414}"/>
                                            </p:graphicEl>
                                          </p:spTgt>
                                        </p:tgtEl>
                                      </p:cBhvr>
                                    </p:animEffect>
                                  </p:childTnLst>
                                </p:cTn>
                              </p:par>
                              <p:par>
                                <p:cTn id="61" presetID="9" presetClass="emph" presetSubtype="0" grpId="1" nodeType="withEffect">
                                  <p:stCondLst>
                                    <p:cond delay="0"/>
                                  </p:stCondLst>
                                  <p:childTnLst>
                                    <p:set>
                                      <p:cBhvr rctx="PPT">
                                        <p:cTn id="62" dur="indefinite"/>
                                        <p:tgtEl>
                                          <p:spTgt spid="4">
                                            <p:graphicEl>
                                              <a:dgm id="{C53CAA56-C373-4905-AD7D-BFD47BFDF9AF}"/>
                                            </p:graphicEl>
                                          </p:spTgt>
                                        </p:tgtEl>
                                        <p:attrNameLst>
                                          <p:attrName>style.opacity</p:attrName>
                                        </p:attrNameLst>
                                      </p:cBhvr>
                                      <p:to>
                                        <p:strVal val="0"/>
                                      </p:to>
                                    </p:set>
                                    <p:animEffect filter="image" prLst="opacity: 0">
                                      <p:cBhvr rctx="IE">
                                        <p:cTn id="63" dur="indefinite"/>
                                        <p:tgtEl>
                                          <p:spTgt spid="4">
                                            <p:graphicEl>
                                              <a:dgm id="{C53CAA56-C373-4905-AD7D-BFD47BFDF9AF}"/>
                                            </p:graphicEl>
                                          </p:spTgt>
                                        </p:tgtEl>
                                      </p:cBhvr>
                                    </p:animEffect>
                                  </p:childTnLst>
                                </p:cTn>
                              </p:par>
                              <p:par>
                                <p:cTn id="64" presetID="9" presetClass="emph" presetSubtype="0" grpId="1" nodeType="withEffect">
                                  <p:stCondLst>
                                    <p:cond delay="0"/>
                                  </p:stCondLst>
                                  <p:childTnLst>
                                    <p:set>
                                      <p:cBhvr rctx="PPT">
                                        <p:cTn id="65" dur="indefinite"/>
                                        <p:tgtEl>
                                          <p:spTgt spid="4">
                                            <p:graphicEl>
                                              <a:dgm id="{30DF9F95-A50A-4666-99BA-313211166B08}"/>
                                            </p:graphicEl>
                                          </p:spTgt>
                                        </p:tgtEl>
                                        <p:attrNameLst>
                                          <p:attrName>style.opacity</p:attrName>
                                        </p:attrNameLst>
                                      </p:cBhvr>
                                      <p:to>
                                        <p:strVal val="0"/>
                                      </p:to>
                                    </p:set>
                                    <p:animEffect filter="image" prLst="opacity: 0">
                                      <p:cBhvr rctx="IE">
                                        <p:cTn id="66" dur="indefinite"/>
                                        <p:tgtEl>
                                          <p:spTgt spid="4">
                                            <p:graphicEl>
                                              <a:dgm id="{30DF9F95-A50A-4666-99BA-313211166B08}"/>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Effect transition="in" filter="fade">
                                      <p:cBhvr>
                                        <p:cTn id="71" dur="500"/>
                                        <p:tgtEl>
                                          <p:spTgt spid="8">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
                                            <p:txEl>
                                              <p:pRg st="2" end="2"/>
                                            </p:txEl>
                                          </p:spTgt>
                                        </p:tgtEl>
                                        <p:attrNameLst>
                                          <p:attrName>style.visibility</p:attrName>
                                        </p:attrNameLst>
                                      </p:cBhvr>
                                      <p:to>
                                        <p:strVal val="visible"/>
                                      </p:to>
                                    </p:set>
                                    <p:animEffect transition="in" filter="fade">
                                      <p:cBhvr>
                                        <p:cTn id="76" dur="500"/>
                                        <p:tgtEl>
                                          <p:spTgt spid="8">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8">
                                            <p:txEl>
                                              <p:pRg st="4" end="4"/>
                                            </p:txEl>
                                          </p:spTgt>
                                        </p:tgtEl>
                                        <p:attrNameLst>
                                          <p:attrName>style.visibility</p:attrName>
                                        </p:attrNameLst>
                                      </p:cBhvr>
                                      <p:to>
                                        <p:strVal val="visible"/>
                                      </p:to>
                                    </p:set>
                                    <p:animEffect transition="in" filter="fade">
                                      <p:cBhvr>
                                        <p:cTn id="81" dur="500"/>
                                        <p:tgtEl>
                                          <p:spTgt spid="8">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8">
                                            <p:txEl>
                                              <p:pRg st="6" end="6"/>
                                            </p:txEl>
                                          </p:spTgt>
                                        </p:tgtEl>
                                        <p:attrNameLst>
                                          <p:attrName>style.visibility</p:attrName>
                                        </p:attrNameLst>
                                      </p:cBhvr>
                                      <p:to>
                                        <p:strVal val="visible"/>
                                      </p:to>
                                    </p:set>
                                    <p:animEffect transition="in" filter="fade">
                                      <p:cBhvr>
                                        <p:cTn id="86" dur="500"/>
                                        <p:tgtEl>
                                          <p:spTgt spid="8">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8">
                                            <p:txEl>
                                              <p:pRg st="0" end="0"/>
                                            </p:txEl>
                                          </p:spTgt>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8">
                                            <p:txEl>
                                              <p:pRg st="2" end="2"/>
                                            </p:txEl>
                                          </p:spTgt>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8">
                                            <p:txEl>
                                              <p:pRg st="4" end="4"/>
                                            </p:txEl>
                                          </p:spTgt>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8">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p:bldSub>
      </p:bldGraphic>
      <p:bldP spid="8" grpId="0" build="p"/>
      <p:bldP spid="8"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p>
            <a:r>
              <a:rPr lang="en-US" dirty="0"/>
              <a:t>BASICS OF REINSURANCE</a:t>
            </a:r>
          </a:p>
        </p:txBody>
      </p:sp>
      <p:pic>
        <p:nvPicPr>
          <p:cNvPr id="6" name="Content Placeholder 5" descr="City lights focused in magnifying glass">
            <a:extLst>
              <a:ext uri="{FF2B5EF4-FFF2-40B4-BE49-F238E27FC236}">
                <a16:creationId xmlns:a16="http://schemas.microsoft.com/office/drawing/2014/main" id="{3008B595-1F70-4E8C-A1D7-A498BF04197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0210" r="19714" b="-2"/>
          <a:stretch/>
        </p:blipFill>
        <p:spPr>
          <a:xfrm>
            <a:off x="6025925" y="0"/>
            <a:ext cx="6172198" cy="6858000"/>
          </a:xfrm>
          <a:noFill/>
        </p:spPr>
      </p:pic>
      <p:sp>
        <p:nvSpPr>
          <p:cNvPr id="4" name="Text Placeholder 3"/>
          <p:cNvSpPr>
            <a:spLocks noGrp="1"/>
          </p:cNvSpPr>
          <p:nvPr>
            <p:ph type="body" sz="half" idx="2"/>
          </p:nvPr>
        </p:nvSpPr>
        <p:spPr>
          <a:xfrm>
            <a:off x="1522413" y="2895599"/>
            <a:ext cx="4114800" cy="2590800"/>
          </a:xfrm>
        </p:spPr>
        <p:txBody>
          <a:bodyPr>
            <a:normAutofit/>
          </a:bodyPr>
          <a:lstStyle/>
          <a:p>
            <a:r>
              <a:rPr lang="en-US" dirty="0"/>
              <a:t>A brief review of the principles of reinsurance</a:t>
            </a:r>
          </a:p>
        </p:txBody>
      </p:sp>
    </p:spTree>
    <p:extLst>
      <p:ext uri="{BB962C8B-B14F-4D97-AF65-F5344CB8AC3E}">
        <p14:creationId xmlns:p14="http://schemas.microsoft.com/office/powerpoint/2010/main" val="344400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REINSURANCE PROGRAMME - </a:t>
            </a:r>
            <a:r>
              <a:rPr lang="en-IN" sz="2800" dirty="0"/>
              <a:t>REQUIREMENTS</a:t>
            </a:r>
            <a:endParaRPr lang="en-GB" dirty="0"/>
          </a:p>
        </p:txBody>
      </p:sp>
      <p:graphicFrame>
        <p:nvGraphicFramePr>
          <p:cNvPr id="3" name="Diagram 2"/>
          <p:cNvGraphicFramePr/>
          <p:nvPr>
            <p:extLst>
              <p:ext uri="{D42A27DB-BD31-4B8C-83A1-F6EECF244321}">
                <p14:modId xmlns:p14="http://schemas.microsoft.com/office/powerpoint/2010/main" val="3853925294"/>
              </p:ext>
            </p:extLst>
          </p:nvPr>
        </p:nvGraphicFramePr>
        <p:xfrm>
          <a:off x="2061964" y="2060848"/>
          <a:ext cx="7416824" cy="4076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494012" y="2132856"/>
            <a:ext cx="3240360" cy="2585323"/>
          </a:xfrm>
          <a:prstGeom prst="rect">
            <a:avLst/>
          </a:prstGeom>
          <a:noFill/>
        </p:spPr>
        <p:txBody>
          <a:bodyPr wrap="square" rtlCol="0">
            <a:spAutoFit/>
          </a:bodyPr>
          <a:lstStyle/>
          <a:p>
            <a:pPr marL="285750" indent="-285750">
              <a:buFont typeface="Arial" panose="020B0604020202020204" pitchFamily="34" charset="0"/>
              <a:buChar char="•"/>
            </a:pPr>
            <a:r>
              <a:rPr lang="en-IN" dirty="0"/>
              <a:t>How big is your company?</a:t>
            </a:r>
          </a:p>
          <a:p>
            <a:pPr marL="285750" indent="-285750">
              <a:buFont typeface="Arial" panose="020B0604020202020204" pitchFamily="34" charset="0"/>
              <a:buChar char="•"/>
            </a:pPr>
            <a:r>
              <a:rPr lang="en-IN" dirty="0"/>
              <a:t>Do you need Quota Share or Surplus?</a:t>
            </a:r>
          </a:p>
          <a:p>
            <a:pPr marL="285750" indent="-285750">
              <a:buFont typeface="Arial" panose="020B0604020202020204" pitchFamily="34" charset="0"/>
              <a:buChar char="•"/>
            </a:pPr>
            <a:r>
              <a:rPr lang="en-IN" dirty="0"/>
              <a:t>Are you big enough to do Excess of Loss?</a:t>
            </a:r>
          </a:p>
          <a:p>
            <a:pPr marL="285750" indent="-285750">
              <a:buFont typeface="Arial" panose="020B0604020202020204" pitchFamily="34" charset="0"/>
              <a:buChar char="•"/>
            </a:pPr>
            <a:r>
              <a:rPr lang="en-IN" dirty="0"/>
              <a:t>Are you really big enough to do financial reinsurance arrangement?</a:t>
            </a:r>
          </a:p>
          <a:p>
            <a:endParaRPr lang="en-IN" dirty="0"/>
          </a:p>
        </p:txBody>
      </p:sp>
      <p:sp>
        <p:nvSpPr>
          <p:cNvPr id="6" name="TextBox 5"/>
          <p:cNvSpPr txBox="1"/>
          <p:nvPr/>
        </p:nvSpPr>
        <p:spPr>
          <a:xfrm>
            <a:off x="2710036" y="3933056"/>
            <a:ext cx="3024336" cy="1754326"/>
          </a:xfrm>
          <a:prstGeom prst="rect">
            <a:avLst/>
          </a:prstGeom>
          <a:noFill/>
        </p:spPr>
        <p:txBody>
          <a:bodyPr wrap="square" rtlCol="0">
            <a:spAutoFit/>
          </a:bodyPr>
          <a:lstStyle/>
          <a:p>
            <a:pPr marL="285750" indent="-285750">
              <a:buFont typeface="Arial" panose="020B0604020202020204" pitchFamily="34" charset="0"/>
              <a:buChar char="•"/>
            </a:pPr>
            <a:r>
              <a:rPr lang="en-IN" dirty="0"/>
              <a:t>What Info do you need?</a:t>
            </a:r>
          </a:p>
          <a:p>
            <a:pPr marL="285750" indent="-285750">
              <a:buFont typeface="Arial" panose="020B0604020202020204" pitchFamily="34" charset="0"/>
              <a:buChar char="•"/>
            </a:pPr>
            <a:r>
              <a:rPr lang="en-IN" dirty="0"/>
              <a:t>Which lines of business do you want to reinsure?</a:t>
            </a:r>
          </a:p>
          <a:p>
            <a:pPr marL="285750" indent="-285750">
              <a:buFont typeface="Arial" panose="020B0604020202020204" pitchFamily="34" charset="0"/>
              <a:buChar char="•"/>
            </a:pPr>
            <a:r>
              <a:rPr lang="en-IN" dirty="0"/>
              <a:t>What kind of info is required for each of the </a:t>
            </a:r>
            <a:r>
              <a:rPr lang="en-IN" dirty="0" err="1"/>
              <a:t>LoB’s</a:t>
            </a:r>
            <a:r>
              <a:rPr lang="en-IN" dirty="0"/>
              <a:t>?</a:t>
            </a:r>
          </a:p>
        </p:txBody>
      </p:sp>
    </p:spTree>
    <p:extLst>
      <p:ext uri="{BB962C8B-B14F-4D97-AF65-F5344CB8AC3E}">
        <p14:creationId xmlns:p14="http://schemas.microsoft.com/office/powerpoint/2010/main" val="334664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3">
                                            <p:graphicEl>
                                              <a:dgm id="{00CDFAFD-8E5D-4DAF-AFA1-C340EB4807E6}"/>
                                            </p:graphicEl>
                                          </p:spTgt>
                                        </p:tgtEl>
                                        <p:attrNameLst>
                                          <p:attrName>style.opacity</p:attrName>
                                        </p:attrNameLst>
                                      </p:cBhvr>
                                      <p:to>
                                        <p:strVal val="0"/>
                                      </p:to>
                                    </p:set>
                                    <p:animEffect filter="image" prLst="opacity: 0">
                                      <p:cBhvr rctx="IE">
                                        <p:cTn id="7" dur="indefinite"/>
                                        <p:tgtEl>
                                          <p:spTgt spid="3">
                                            <p:graphicEl>
                                              <a:dgm id="{00CDFAFD-8E5D-4DAF-AFA1-C340EB4807E6}"/>
                                            </p:graphicEl>
                                          </p:spTgt>
                                        </p:tgtEl>
                                      </p:cBhvr>
                                    </p:animEffect>
                                  </p:childTnLst>
                                </p:cTn>
                              </p:par>
                              <p:par>
                                <p:cTn id="8" presetID="9" presetClass="emph" presetSubtype="0" grpId="0" nodeType="withEffect">
                                  <p:stCondLst>
                                    <p:cond delay="0"/>
                                  </p:stCondLst>
                                  <p:childTnLst>
                                    <p:set>
                                      <p:cBhvr rctx="PPT">
                                        <p:cTn id="9" dur="indefinite"/>
                                        <p:tgtEl>
                                          <p:spTgt spid="3">
                                            <p:graphicEl>
                                              <a:dgm id="{8536D624-BC55-40BA-B391-89B71AB47D94}"/>
                                            </p:graphicEl>
                                          </p:spTgt>
                                        </p:tgtEl>
                                        <p:attrNameLst>
                                          <p:attrName>style.opacity</p:attrName>
                                        </p:attrNameLst>
                                      </p:cBhvr>
                                      <p:to>
                                        <p:strVal val="0"/>
                                      </p:to>
                                    </p:set>
                                    <p:animEffect filter="image" prLst="opacity: 0">
                                      <p:cBhvr rctx="IE">
                                        <p:cTn id="10" dur="indefinite"/>
                                        <p:tgtEl>
                                          <p:spTgt spid="3">
                                            <p:graphicEl>
                                              <a:dgm id="{8536D624-BC55-40BA-B391-89B71AB47D94}"/>
                                            </p:graphicEl>
                                          </p:spTgt>
                                        </p:tgtEl>
                                      </p:cBhvr>
                                    </p:animEffect>
                                  </p:childTnLst>
                                </p:cTn>
                              </p:par>
                              <p:par>
                                <p:cTn id="11" presetID="9" presetClass="emph" presetSubtype="0" grpId="0" nodeType="withEffect">
                                  <p:stCondLst>
                                    <p:cond delay="0"/>
                                  </p:stCondLst>
                                  <p:childTnLst>
                                    <p:set>
                                      <p:cBhvr rctx="PPT">
                                        <p:cTn id="12" dur="indefinite"/>
                                        <p:tgtEl>
                                          <p:spTgt spid="3">
                                            <p:graphicEl>
                                              <a:dgm id="{104C3B54-477E-480E-BF58-DA58F41D4242}"/>
                                            </p:graphicEl>
                                          </p:spTgt>
                                        </p:tgtEl>
                                        <p:attrNameLst>
                                          <p:attrName>style.opacity</p:attrName>
                                        </p:attrNameLst>
                                      </p:cBhvr>
                                      <p:to>
                                        <p:strVal val="0"/>
                                      </p:to>
                                    </p:set>
                                    <p:animEffect filter="image" prLst="opacity: 0">
                                      <p:cBhvr rctx="IE">
                                        <p:cTn id="13" dur="indefinite"/>
                                        <p:tgtEl>
                                          <p:spTgt spid="3">
                                            <p:graphicEl>
                                              <a:dgm id="{104C3B54-477E-480E-BF58-DA58F41D4242}"/>
                                            </p:graphicEl>
                                          </p:spTgt>
                                        </p:tgtEl>
                                      </p:cBhvr>
                                    </p:animEffect>
                                  </p:childTnLst>
                                </p:cTn>
                              </p:par>
                              <p:par>
                                <p:cTn id="14" presetID="9" presetClass="emph" presetSubtype="0" grpId="0" nodeType="withEffect">
                                  <p:stCondLst>
                                    <p:cond delay="0"/>
                                  </p:stCondLst>
                                  <p:childTnLst>
                                    <p:set>
                                      <p:cBhvr rctx="PPT">
                                        <p:cTn id="15" dur="indefinite"/>
                                        <p:tgtEl>
                                          <p:spTgt spid="3">
                                            <p:graphicEl>
                                              <a:dgm id="{9D390111-8533-4EC1-B7D4-BA18D7B39FC9}"/>
                                            </p:graphicEl>
                                          </p:spTgt>
                                        </p:tgtEl>
                                        <p:attrNameLst>
                                          <p:attrName>style.opacity</p:attrName>
                                        </p:attrNameLst>
                                      </p:cBhvr>
                                      <p:to>
                                        <p:strVal val="0"/>
                                      </p:to>
                                    </p:set>
                                    <p:animEffect filter="image" prLst="opacity: 0">
                                      <p:cBhvr rctx="IE">
                                        <p:cTn id="16" dur="indefinite"/>
                                        <p:tgtEl>
                                          <p:spTgt spid="3">
                                            <p:graphicEl>
                                              <a:dgm id="{9D390111-8533-4EC1-B7D4-BA18D7B39FC9}"/>
                                            </p:graphicEl>
                                          </p:spTgt>
                                        </p:tgtEl>
                                      </p:cBhvr>
                                    </p:animEffect>
                                  </p:childTnLst>
                                </p:cTn>
                              </p:par>
                              <p:par>
                                <p:cTn id="17" presetID="9" presetClass="emph" presetSubtype="0" grpId="0" nodeType="withEffect">
                                  <p:stCondLst>
                                    <p:cond delay="0"/>
                                  </p:stCondLst>
                                  <p:childTnLst>
                                    <p:set>
                                      <p:cBhvr rctx="PPT">
                                        <p:cTn id="18" dur="indefinite"/>
                                        <p:tgtEl>
                                          <p:spTgt spid="3">
                                            <p:graphicEl>
                                              <a:dgm id="{DCD384E8-874B-463F-9673-B7C29F44C144}"/>
                                            </p:graphicEl>
                                          </p:spTgt>
                                        </p:tgtEl>
                                        <p:attrNameLst>
                                          <p:attrName>style.opacity</p:attrName>
                                        </p:attrNameLst>
                                      </p:cBhvr>
                                      <p:to>
                                        <p:strVal val="0"/>
                                      </p:to>
                                    </p:set>
                                    <p:animEffect filter="image" prLst="opacity: 0">
                                      <p:cBhvr rctx="IE">
                                        <p:cTn id="19" dur="indefinite"/>
                                        <p:tgtEl>
                                          <p:spTgt spid="3">
                                            <p:graphicEl>
                                              <a:dgm id="{DCD384E8-874B-463F-9673-B7C29F44C144}"/>
                                            </p:graphicEl>
                                          </p:spTgt>
                                        </p:tgtEl>
                                      </p:cBhvr>
                                    </p:animEffect>
                                  </p:childTnLst>
                                </p:cTn>
                              </p:par>
                              <p:par>
                                <p:cTn id="20" presetID="9" presetClass="emph" presetSubtype="0" grpId="0" nodeType="withEffect">
                                  <p:stCondLst>
                                    <p:cond delay="0"/>
                                  </p:stCondLst>
                                  <p:childTnLst>
                                    <p:set>
                                      <p:cBhvr rctx="PPT">
                                        <p:cTn id="21" dur="indefinite"/>
                                        <p:tgtEl>
                                          <p:spTgt spid="3">
                                            <p:graphicEl>
                                              <a:dgm id="{B759B7BB-4333-40C3-A3D6-C35027A239C7}"/>
                                            </p:graphicEl>
                                          </p:spTgt>
                                        </p:tgtEl>
                                        <p:attrNameLst>
                                          <p:attrName>style.opacity</p:attrName>
                                        </p:attrNameLst>
                                      </p:cBhvr>
                                      <p:to>
                                        <p:strVal val="0"/>
                                      </p:to>
                                    </p:set>
                                    <p:animEffect filter="image" prLst="opacity: 0">
                                      <p:cBhvr rctx="IE">
                                        <p:cTn id="22" dur="indefinite"/>
                                        <p:tgtEl>
                                          <p:spTgt spid="3">
                                            <p:graphicEl>
                                              <a:dgm id="{B759B7BB-4333-40C3-A3D6-C35027A239C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
                                            <p:txEl>
                                              <p:pRg st="1" end="1"/>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
                                            <p:txEl>
                                              <p:pRg st="2" end="2"/>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5" grpId="0" build="p"/>
      <p:bldP spid="5" grpId="1" build="allAtOnce"/>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p>
            <a:r>
              <a:rPr lang="en-US" dirty="0"/>
              <a:t>TREATIES AND RENEWALS</a:t>
            </a:r>
          </a:p>
        </p:txBody>
      </p:sp>
      <p:pic>
        <p:nvPicPr>
          <p:cNvPr id="6" name="Content Placeholder 5" descr="A wall covered with sticky notes.">
            <a:extLst>
              <a:ext uri="{FF2B5EF4-FFF2-40B4-BE49-F238E27FC236}">
                <a16:creationId xmlns:a16="http://schemas.microsoft.com/office/drawing/2014/main" id="{32832EF3-4EBD-44FC-ABC9-11F8A90D821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5878388" y="1412776"/>
            <a:ext cx="6172198" cy="3826758"/>
          </a:xfrm>
          <a:noFill/>
        </p:spPr>
      </p:pic>
      <p:sp>
        <p:nvSpPr>
          <p:cNvPr id="4" name="Text Placeholder 3"/>
          <p:cNvSpPr>
            <a:spLocks noGrp="1"/>
          </p:cNvSpPr>
          <p:nvPr>
            <p:ph type="body" sz="half" idx="2"/>
          </p:nvPr>
        </p:nvSpPr>
        <p:spPr>
          <a:xfrm>
            <a:off x="1522413" y="2895599"/>
            <a:ext cx="4114800" cy="2590800"/>
          </a:xfrm>
        </p:spPr>
        <p:txBody>
          <a:bodyPr>
            <a:normAutofit/>
          </a:bodyPr>
          <a:lstStyle/>
          <a:p>
            <a:r>
              <a:rPr lang="en-US" dirty="0"/>
              <a:t>Things to do…</a:t>
            </a:r>
          </a:p>
        </p:txBody>
      </p:sp>
    </p:spTree>
    <p:extLst>
      <p:ext uri="{BB962C8B-B14F-4D97-AF65-F5344CB8AC3E}">
        <p14:creationId xmlns:p14="http://schemas.microsoft.com/office/powerpoint/2010/main" val="21676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REINSURANCE PROGRAMME - </a:t>
            </a:r>
            <a:r>
              <a:rPr lang="en-IN" sz="2800" dirty="0"/>
              <a:t>RENEWALS</a:t>
            </a:r>
            <a:endParaRPr lang="en-GB" dirty="0"/>
          </a:p>
        </p:txBody>
      </p:sp>
      <p:sp>
        <p:nvSpPr>
          <p:cNvPr id="6" name="TextBox 5"/>
          <p:cNvSpPr txBox="1"/>
          <p:nvPr/>
        </p:nvSpPr>
        <p:spPr>
          <a:xfrm>
            <a:off x="2133972" y="2060848"/>
            <a:ext cx="8856984" cy="4247317"/>
          </a:xfrm>
          <a:prstGeom prst="rect">
            <a:avLst/>
          </a:prstGeom>
          <a:noFill/>
        </p:spPr>
        <p:txBody>
          <a:bodyPr wrap="square" rtlCol="0">
            <a:spAutoFit/>
          </a:bodyPr>
          <a:lstStyle/>
          <a:p>
            <a:pPr algn="just">
              <a:lnSpc>
                <a:spcPct val="150000"/>
              </a:lnSpc>
            </a:pPr>
            <a:r>
              <a:rPr lang="en-IN" dirty="0"/>
              <a:t>What does a Reinsurer require:</a:t>
            </a:r>
          </a:p>
          <a:p>
            <a:pPr marL="342900" indent="-342900" algn="just">
              <a:lnSpc>
                <a:spcPct val="150000"/>
              </a:lnSpc>
              <a:buFont typeface="+mj-lt"/>
              <a:buAutoNum type="arabicPeriod"/>
            </a:pPr>
            <a:r>
              <a:rPr lang="en-IN" dirty="0"/>
              <a:t>Company Portfolio</a:t>
            </a:r>
          </a:p>
          <a:p>
            <a:pPr marL="800100" lvl="1" indent="-342900" algn="just">
              <a:lnSpc>
                <a:spcPct val="150000"/>
              </a:lnSpc>
              <a:buFont typeface="Arial" panose="020B0604020202020204" pitchFamily="34" charset="0"/>
              <a:buChar char="•"/>
            </a:pPr>
            <a:r>
              <a:rPr lang="en-IN" dirty="0"/>
              <a:t>Details of history, integrity, experience, competence. </a:t>
            </a:r>
          </a:p>
          <a:p>
            <a:pPr marL="800100" lvl="1" indent="-342900" algn="just">
              <a:lnSpc>
                <a:spcPct val="150000"/>
              </a:lnSpc>
              <a:buFont typeface="Arial" panose="020B0604020202020204" pitchFamily="34" charset="0"/>
              <a:buChar char="•"/>
            </a:pPr>
            <a:r>
              <a:rPr lang="en-IN" dirty="0"/>
              <a:t>Financial Standings &amp; balance sheet</a:t>
            </a:r>
          </a:p>
          <a:p>
            <a:pPr marL="800100" lvl="1" indent="-342900" algn="just">
              <a:lnSpc>
                <a:spcPct val="150000"/>
              </a:lnSpc>
              <a:buFont typeface="Arial" panose="020B0604020202020204" pitchFamily="34" charset="0"/>
              <a:buChar char="•"/>
            </a:pPr>
            <a:r>
              <a:rPr lang="en-IN" dirty="0"/>
              <a:t>Experience of underwriting the classes of business</a:t>
            </a:r>
          </a:p>
          <a:p>
            <a:pPr marL="342900" lvl="1" indent="-342900" algn="just">
              <a:lnSpc>
                <a:spcPct val="150000"/>
              </a:lnSpc>
              <a:buFont typeface="+mj-lt"/>
              <a:buAutoNum type="arabicPeriod" startAt="2"/>
            </a:pPr>
            <a:r>
              <a:rPr lang="en-IN" dirty="0"/>
              <a:t>Details of the Portfolio to be reinsured.</a:t>
            </a:r>
          </a:p>
          <a:p>
            <a:pPr marL="800100" lvl="2" indent="-342900" algn="just">
              <a:lnSpc>
                <a:spcPct val="150000"/>
              </a:lnSpc>
              <a:buFont typeface="Arial" panose="020B0604020202020204" pitchFamily="34" charset="0"/>
              <a:buChar char="•"/>
            </a:pPr>
            <a:r>
              <a:rPr lang="en-IN" dirty="0"/>
              <a:t>Proposed Reinsurance Structure</a:t>
            </a:r>
          </a:p>
          <a:p>
            <a:pPr marL="800100" lvl="2" indent="-342900" algn="just">
              <a:lnSpc>
                <a:spcPct val="150000"/>
              </a:lnSpc>
              <a:buFont typeface="Arial" panose="020B0604020202020204" pitchFamily="34" charset="0"/>
              <a:buChar char="•"/>
            </a:pPr>
            <a:r>
              <a:rPr lang="en-IN" dirty="0"/>
              <a:t>Retention Limits</a:t>
            </a:r>
          </a:p>
          <a:p>
            <a:pPr marL="800100" lvl="2" indent="-342900" algn="just">
              <a:lnSpc>
                <a:spcPct val="150000"/>
              </a:lnSpc>
              <a:buFont typeface="Arial" panose="020B0604020202020204" pitchFamily="34" charset="0"/>
              <a:buChar char="•"/>
            </a:pPr>
            <a:r>
              <a:rPr lang="en-IN" dirty="0"/>
              <a:t>Classes of Business Covered</a:t>
            </a:r>
          </a:p>
          <a:p>
            <a:pPr marL="742950" lvl="2" indent="-285750" algn="just">
              <a:lnSpc>
                <a:spcPct val="150000"/>
              </a:lnSpc>
              <a:buFont typeface="Arial" panose="020B0604020202020204" pitchFamily="34" charset="0"/>
              <a:buChar char="•"/>
            </a:pPr>
            <a:endParaRPr lang="en-IN" dirty="0"/>
          </a:p>
        </p:txBody>
      </p:sp>
    </p:spTree>
    <p:extLst>
      <p:ext uri="{BB962C8B-B14F-4D97-AF65-F5344CB8AC3E}">
        <p14:creationId xmlns:p14="http://schemas.microsoft.com/office/powerpoint/2010/main" val="113524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REINSURANCE PROGRAMME - </a:t>
            </a:r>
            <a:r>
              <a:rPr lang="en-IN" sz="2800" dirty="0"/>
              <a:t>RENEWALS</a:t>
            </a:r>
            <a:endParaRPr lang="en-GB" dirty="0"/>
          </a:p>
        </p:txBody>
      </p:sp>
      <p:sp>
        <p:nvSpPr>
          <p:cNvPr id="6" name="TextBox 5"/>
          <p:cNvSpPr txBox="1"/>
          <p:nvPr/>
        </p:nvSpPr>
        <p:spPr>
          <a:xfrm>
            <a:off x="2133972" y="2060848"/>
            <a:ext cx="8856984" cy="5078313"/>
          </a:xfrm>
          <a:prstGeom prst="rect">
            <a:avLst/>
          </a:prstGeom>
          <a:noFill/>
        </p:spPr>
        <p:txBody>
          <a:bodyPr wrap="square" rtlCol="0">
            <a:spAutoFit/>
          </a:bodyPr>
          <a:lstStyle/>
          <a:p>
            <a:pPr marL="742950" lvl="2" indent="-285750" algn="just">
              <a:lnSpc>
                <a:spcPct val="150000"/>
              </a:lnSpc>
              <a:buFont typeface="Arial" panose="020B0604020202020204" pitchFamily="34" charset="0"/>
              <a:buChar char="•"/>
            </a:pPr>
            <a:r>
              <a:rPr lang="en-IN" dirty="0"/>
              <a:t>Detailed Info regarding the portfolio</a:t>
            </a:r>
          </a:p>
          <a:p>
            <a:pPr marL="1314450" lvl="3" indent="-400050" algn="just">
              <a:lnSpc>
                <a:spcPct val="150000"/>
              </a:lnSpc>
              <a:buFont typeface="+mj-lt"/>
              <a:buAutoNum type="arabicPeriod"/>
            </a:pPr>
            <a:r>
              <a:rPr lang="en-IN" dirty="0"/>
              <a:t>Business Mix</a:t>
            </a:r>
          </a:p>
          <a:p>
            <a:pPr marL="1314450" lvl="3" indent="-400050" algn="just">
              <a:lnSpc>
                <a:spcPct val="150000"/>
              </a:lnSpc>
              <a:buFont typeface="+mj-lt"/>
              <a:buAutoNum type="arabicPeriod"/>
            </a:pPr>
            <a:r>
              <a:rPr lang="en-IN" dirty="0"/>
              <a:t>Risk Profile</a:t>
            </a:r>
          </a:p>
          <a:p>
            <a:pPr marL="1314450" lvl="3" indent="-400050" algn="just">
              <a:lnSpc>
                <a:spcPct val="150000"/>
              </a:lnSpc>
              <a:buFont typeface="+mj-lt"/>
              <a:buAutoNum type="arabicPeriod"/>
            </a:pPr>
            <a:r>
              <a:rPr lang="en-IN" dirty="0"/>
              <a:t>Underwriting Limits, Policy terms, Premium rating structures</a:t>
            </a:r>
          </a:p>
          <a:p>
            <a:pPr marL="1314450" lvl="3" indent="-400050" algn="just">
              <a:lnSpc>
                <a:spcPct val="150000"/>
              </a:lnSpc>
              <a:buFont typeface="+mj-lt"/>
              <a:buAutoNum type="arabicPeriod"/>
            </a:pPr>
            <a:r>
              <a:rPr lang="en-IN" dirty="0"/>
              <a:t>Exposure to known accumulation of losses/catastrophe</a:t>
            </a:r>
          </a:p>
          <a:p>
            <a:pPr marL="457200" lvl="3" indent="-454025" algn="just">
              <a:lnSpc>
                <a:spcPct val="150000"/>
              </a:lnSpc>
              <a:buFont typeface="+mj-lt"/>
              <a:buAutoNum type="arabicPeriod" startAt="3"/>
            </a:pPr>
            <a:r>
              <a:rPr lang="en-IN" dirty="0"/>
              <a:t>Details of past experience</a:t>
            </a:r>
          </a:p>
          <a:p>
            <a:pPr marL="914400" lvl="4" indent="-454025" algn="just">
              <a:lnSpc>
                <a:spcPct val="150000"/>
              </a:lnSpc>
              <a:buFont typeface="Arial" panose="020B0604020202020204" pitchFamily="34" charset="0"/>
              <a:buChar char="•"/>
            </a:pPr>
            <a:r>
              <a:rPr lang="en-IN" dirty="0"/>
              <a:t>Premiums paid, O/s Losses, Reserves</a:t>
            </a:r>
          </a:p>
          <a:p>
            <a:pPr marL="914400" lvl="4" indent="-454025" algn="just">
              <a:lnSpc>
                <a:spcPct val="150000"/>
              </a:lnSpc>
              <a:buFont typeface="Arial" panose="020B0604020202020204" pitchFamily="34" charset="0"/>
              <a:buChar char="•"/>
            </a:pPr>
            <a:r>
              <a:rPr lang="en-IN" dirty="0"/>
              <a:t>Minimum 5 years (varies with the portfolio – short or long tailed)</a:t>
            </a:r>
          </a:p>
          <a:p>
            <a:pPr marL="914400" lvl="4" indent="-454025" algn="just">
              <a:lnSpc>
                <a:spcPct val="150000"/>
              </a:lnSpc>
              <a:buFont typeface="Arial" panose="020B0604020202020204" pitchFamily="34" charset="0"/>
              <a:buChar char="•"/>
            </a:pPr>
            <a:r>
              <a:rPr lang="en-IN" dirty="0"/>
              <a:t>Past loss experience and loss trends + large losses (Both gross &amp; net)</a:t>
            </a:r>
          </a:p>
          <a:p>
            <a:pPr marL="454025" lvl="4" indent="-454025" algn="just">
              <a:lnSpc>
                <a:spcPct val="150000"/>
              </a:lnSpc>
              <a:buFont typeface="+mj-lt"/>
              <a:buAutoNum type="arabicPeriod" startAt="4"/>
            </a:pPr>
            <a:r>
              <a:rPr lang="en-IN" dirty="0"/>
              <a:t>Proposed changes in the underwriting policy/ business sources (legal or financial)</a:t>
            </a:r>
          </a:p>
          <a:p>
            <a:pPr marL="1314450" lvl="3" indent="-400050" algn="just">
              <a:lnSpc>
                <a:spcPct val="150000"/>
              </a:lnSpc>
              <a:buFont typeface="+mj-lt"/>
              <a:buAutoNum type="arabicPeriod" startAt="3"/>
            </a:pPr>
            <a:endParaRPr lang="en-IN" dirty="0"/>
          </a:p>
          <a:p>
            <a:pPr marL="1314450" lvl="3" indent="-400050" algn="just">
              <a:lnSpc>
                <a:spcPct val="150000"/>
              </a:lnSpc>
              <a:buFont typeface="+mj-lt"/>
              <a:buAutoNum type="arabicPeriod" startAt="3"/>
            </a:pPr>
            <a:endParaRPr lang="en-IN" dirty="0"/>
          </a:p>
        </p:txBody>
      </p:sp>
    </p:spTree>
    <p:extLst>
      <p:ext uri="{BB962C8B-B14F-4D97-AF65-F5344CB8AC3E}">
        <p14:creationId xmlns:p14="http://schemas.microsoft.com/office/powerpoint/2010/main" val="346584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REINSURANCE PROGRAMME - </a:t>
            </a:r>
            <a:r>
              <a:rPr lang="en-IN" sz="2800" dirty="0"/>
              <a:t>RENEWALS</a:t>
            </a:r>
            <a:endParaRPr lang="en-GB" dirty="0"/>
          </a:p>
        </p:txBody>
      </p:sp>
      <p:sp>
        <p:nvSpPr>
          <p:cNvPr id="13" name="TextBox 12"/>
          <p:cNvSpPr txBox="1"/>
          <p:nvPr/>
        </p:nvSpPr>
        <p:spPr>
          <a:xfrm>
            <a:off x="2133972" y="2060848"/>
            <a:ext cx="7139134" cy="4247317"/>
          </a:xfrm>
          <a:prstGeom prst="rect">
            <a:avLst/>
          </a:prstGeom>
          <a:noFill/>
        </p:spPr>
        <p:txBody>
          <a:bodyPr wrap="none" rtlCol="0">
            <a:spAutoFit/>
          </a:bodyPr>
          <a:lstStyle/>
          <a:p>
            <a:pPr>
              <a:lnSpc>
                <a:spcPct val="150000"/>
              </a:lnSpc>
            </a:pPr>
            <a:r>
              <a:rPr lang="en-IN" dirty="0"/>
              <a:t>Details of Portfolio required:</a:t>
            </a:r>
          </a:p>
          <a:p>
            <a:pPr marL="631825" indent="-349250">
              <a:lnSpc>
                <a:spcPct val="150000"/>
              </a:lnSpc>
              <a:buFont typeface="Arial" panose="020B0604020202020204" pitchFamily="34" charset="0"/>
              <a:buChar char="•"/>
            </a:pPr>
            <a:r>
              <a:rPr lang="en-IN" dirty="0"/>
              <a:t>Accumulation</a:t>
            </a:r>
          </a:p>
          <a:p>
            <a:pPr marL="631825" indent="-349250">
              <a:lnSpc>
                <a:spcPct val="150000"/>
              </a:lnSpc>
              <a:buFont typeface="Arial" panose="020B0604020202020204" pitchFamily="34" charset="0"/>
              <a:buChar char="•"/>
            </a:pPr>
            <a:r>
              <a:rPr lang="en-IN" dirty="0"/>
              <a:t>Modelling of the accumulation: Under provided </a:t>
            </a:r>
            <a:r>
              <a:rPr lang="en-IN" dirty="0" err="1"/>
              <a:t>vs</a:t>
            </a:r>
            <a:r>
              <a:rPr lang="en-IN" dirty="0"/>
              <a:t> Over Exposed</a:t>
            </a:r>
          </a:p>
          <a:p>
            <a:pPr marL="631825" indent="-349250">
              <a:lnSpc>
                <a:spcPct val="150000"/>
              </a:lnSpc>
              <a:buFont typeface="Arial" panose="020B0604020202020204" pitchFamily="34" charset="0"/>
              <a:buChar char="•"/>
            </a:pPr>
            <a:r>
              <a:rPr lang="en-IN" dirty="0"/>
              <a:t>Exposure report with realistic disaster scenario</a:t>
            </a:r>
          </a:p>
          <a:p>
            <a:pPr marL="631825" indent="-349250">
              <a:lnSpc>
                <a:spcPct val="150000"/>
              </a:lnSpc>
              <a:buFont typeface="Arial" panose="020B0604020202020204" pitchFamily="34" charset="0"/>
              <a:buChar char="•"/>
            </a:pPr>
            <a:r>
              <a:rPr lang="en-IN" dirty="0"/>
              <a:t>Banding – Risks and exposures</a:t>
            </a:r>
          </a:p>
          <a:p>
            <a:pPr marL="631825" indent="-349250">
              <a:lnSpc>
                <a:spcPct val="150000"/>
              </a:lnSpc>
              <a:buFont typeface="Arial" panose="020B0604020202020204" pitchFamily="34" charset="0"/>
              <a:buChar char="•"/>
            </a:pPr>
            <a:r>
              <a:rPr lang="en-IN" dirty="0"/>
              <a:t>Risk Profile – Large Risks, Premium and claims</a:t>
            </a:r>
          </a:p>
          <a:p>
            <a:pPr marL="631825" indent="-349250">
              <a:lnSpc>
                <a:spcPct val="150000"/>
              </a:lnSpc>
              <a:buFont typeface="Arial" panose="020B0604020202020204" pitchFamily="34" charset="0"/>
              <a:buChar char="•"/>
            </a:pPr>
            <a:r>
              <a:rPr lang="en-IN" dirty="0"/>
              <a:t>Surplus – Balance</a:t>
            </a:r>
          </a:p>
          <a:p>
            <a:pPr marL="631825" indent="-349250">
              <a:lnSpc>
                <a:spcPct val="150000"/>
              </a:lnSpc>
              <a:buFont typeface="Arial" panose="020B0604020202020204" pitchFamily="34" charset="0"/>
              <a:buChar char="•"/>
            </a:pPr>
            <a:r>
              <a:rPr lang="en-IN" dirty="0"/>
              <a:t>Excess of Loss – Experience</a:t>
            </a:r>
          </a:p>
          <a:p>
            <a:pPr marL="631825" indent="-349250">
              <a:lnSpc>
                <a:spcPct val="150000"/>
              </a:lnSpc>
              <a:buFont typeface="Arial" panose="020B0604020202020204" pitchFamily="34" charset="0"/>
              <a:buChar char="•"/>
            </a:pPr>
            <a:r>
              <a:rPr lang="en-IN" dirty="0"/>
              <a:t>Loss info update – layers burnt and recoveries</a:t>
            </a:r>
          </a:p>
          <a:p>
            <a:pPr marL="631825" indent="-349250">
              <a:lnSpc>
                <a:spcPct val="150000"/>
              </a:lnSpc>
              <a:buFont typeface="Arial" panose="020B0604020202020204" pitchFamily="34" charset="0"/>
              <a:buChar char="•"/>
            </a:pPr>
            <a:endParaRPr lang="en-IN" dirty="0"/>
          </a:p>
        </p:txBody>
      </p:sp>
    </p:spTree>
    <p:extLst>
      <p:ext uri="{BB962C8B-B14F-4D97-AF65-F5344CB8AC3E}">
        <p14:creationId xmlns:p14="http://schemas.microsoft.com/office/powerpoint/2010/main" val="326210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REINSURANCE PROGRAMME - </a:t>
            </a:r>
            <a:r>
              <a:rPr lang="en-IN" sz="2800" dirty="0"/>
              <a:t>RENEWALS</a:t>
            </a:r>
            <a:endParaRPr lang="en-GB" dirty="0"/>
          </a:p>
        </p:txBody>
      </p:sp>
      <p:sp>
        <p:nvSpPr>
          <p:cNvPr id="6" name="TextBox 5"/>
          <p:cNvSpPr txBox="1"/>
          <p:nvPr/>
        </p:nvSpPr>
        <p:spPr>
          <a:xfrm>
            <a:off x="2133972" y="2060848"/>
            <a:ext cx="3586046" cy="3780458"/>
          </a:xfrm>
          <a:prstGeom prst="rect">
            <a:avLst/>
          </a:prstGeom>
          <a:noFill/>
        </p:spPr>
        <p:txBody>
          <a:bodyPr wrap="none" rtlCol="0">
            <a:spAutoFit/>
          </a:bodyPr>
          <a:lstStyle/>
          <a:p>
            <a:pPr>
              <a:lnSpc>
                <a:spcPct val="150000"/>
              </a:lnSpc>
            </a:pPr>
            <a:r>
              <a:rPr lang="en-IN" b="1" dirty="0"/>
              <a:t>PROPERTY: Exposure modelling</a:t>
            </a:r>
          </a:p>
          <a:p>
            <a:pPr>
              <a:lnSpc>
                <a:spcPct val="150000"/>
              </a:lnSpc>
            </a:pPr>
            <a:r>
              <a:rPr lang="en-IN" dirty="0"/>
              <a:t>Why are Cat models run?</a:t>
            </a:r>
          </a:p>
          <a:p>
            <a:pPr marL="742950" lvl="1" indent="-285750">
              <a:lnSpc>
                <a:spcPct val="150000"/>
              </a:lnSpc>
              <a:buFont typeface="Arial" panose="020B0604020202020204" pitchFamily="34" charset="0"/>
              <a:buChar char="•"/>
            </a:pPr>
            <a:r>
              <a:rPr lang="en-IN" dirty="0"/>
              <a:t>Management of Exposures </a:t>
            </a:r>
          </a:p>
          <a:p>
            <a:pPr marL="742950" lvl="1" indent="-285750">
              <a:lnSpc>
                <a:spcPct val="150000"/>
              </a:lnSpc>
              <a:buFont typeface="Arial" panose="020B0604020202020204" pitchFamily="34" charset="0"/>
              <a:buChar char="•"/>
            </a:pPr>
            <a:r>
              <a:rPr lang="en-IN" dirty="0"/>
              <a:t>Control writings in regions</a:t>
            </a:r>
          </a:p>
          <a:p>
            <a:pPr marL="742950" lvl="1" indent="-285750">
              <a:lnSpc>
                <a:spcPct val="150000"/>
              </a:lnSpc>
              <a:buFont typeface="Arial" panose="020B0604020202020204" pitchFamily="34" charset="0"/>
              <a:buChar char="•"/>
            </a:pPr>
            <a:r>
              <a:rPr lang="en-IN" dirty="0"/>
              <a:t>Scenario testing </a:t>
            </a:r>
          </a:p>
          <a:p>
            <a:pPr marL="742950" lvl="1" indent="-285750">
              <a:lnSpc>
                <a:spcPct val="150000"/>
              </a:lnSpc>
              <a:buFont typeface="Arial" panose="020B0604020202020204" pitchFamily="34" charset="0"/>
              <a:buChar char="•"/>
            </a:pPr>
            <a:r>
              <a:rPr lang="en-IN" dirty="0"/>
              <a:t>Capital Costs </a:t>
            </a:r>
          </a:p>
          <a:p>
            <a:pPr marL="742950" lvl="1" indent="-285750">
              <a:lnSpc>
                <a:spcPct val="150000"/>
              </a:lnSpc>
              <a:buFont typeface="Arial" panose="020B0604020202020204" pitchFamily="34" charset="0"/>
              <a:buChar char="•"/>
            </a:pPr>
            <a:r>
              <a:rPr lang="en-IN" dirty="0"/>
              <a:t>Probability of Ruin </a:t>
            </a:r>
          </a:p>
          <a:p>
            <a:pPr marL="742950" lvl="1" indent="-285750">
              <a:lnSpc>
                <a:spcPct val="150000"/>
              </a:lnSpc>
              <a:buFont typeface="Arial" panose="020B0604020202020204" pitchFamily="34" charset="0"/>
              <a:buChar char="•"/>
            </a:pPr>
            <a:r>
              <a:rPr lang="en-IN" dirty="0"/>
              <a:t>Reinsurance Buying </a:t>
            </a:r>
          </a:p>
          <a:p>
            <a:pPr marL="742950" lvl="1" indent="-285750">
              <a:lnSpc>
                <a:spcPct val="150000"/>
              </a:lnSpc>
              <a:buFont typeface="Arial" panose="020B0604020202020204" pitchFamily="34" charset="0"/>
              <a:buChar char="•"/>
            </a:pPr>
            <a:r>
              <a:rPr lang="en-IN" dirty="0"/>
              <a:t>Rating Agency Needs</a:t>
            </a:r>
          </a:p>
        </p:txBody>
      </p:sp>
      <p:sp>
        <p:nvSpPr>
          <p:cNvPr id="3" name="TextBox 2"/>
          <p:cNvSpPr txBox="1"/>
          <p:nvPr/>
        </p:nvSpPr>
        <p:spPr>
          <a:xfrm>
            <a:off x="7246540" y="2492896"/>
            <a:ext cx="3672408" cy="2949462"/>
          </a:xfrm>
          <a:prstGeom prst="rect">
            <a:avLst/>
          </a:prstGeom>
          <a:noFill/>
        </p:spPr>
        <p:txBody>
          <a:bodyPr wrap="square" rtlCol="0">
            <a:spAutoFit/>
          </a:bodyPr>
          <a:lstStyle/>
          <a:p>
            <a:pPr>
              <a:lnSpc>
                <a:spcPct val="150000"/>
              </a:lnSpc>
            </a:pPr>
            <a:r>
              <a:rPr lang="en-IN" dirty="0"/>
              <a:t>Choices of Models</a:t>
            </a:r>
          </a:p>
          <a:p>
            <a:pPr marL="285750" indent="-285750">
              <a:lnSpc>
                <a:spcPct val="150000"/>
              </a:lnSpc>
              <a:buFont typeface="Arial" panose="020B0604020202020204" pitchFamily="34" charset="0"/>
              <a:buChar char="•"/>
            </a:pPr>
            <a:r>
              <a:rPr lang="en-IN" dirty="0"/>
              <a:t>Main Vendors </a:t>
            </a:r>
          </a:p>
          <a:p>
            <a:pPr marL="742950" lvl="1" indent="-285750">
              <a:lnSpc>
                <a:spcPct val="150000"/>
              </a:lnSpc>
              <a:buFont typeface="Arial" panose="020B0604020202020204" pitchFamily="34" charset="0"/>
              <a:buChar char="•"/>
            </a:pPr>
            <a:r>
              <a:rPr lang="en-IN" dirty="0"/>
              <a:t>RMS </a:t>
            </a:r>
          </a:p>
          <a:p>
            <a:pPr marL="742950" lvl="1" indent="-285750">
              <a:lnSpc>
                <a:spcPct val="150000"/>
              </a:lnSpc>
              <a:buFont typeface="Arial" panose="020B0604020202020204" pitchFamily="34" charset="0"/>
              <a:buChar char="•"/>
            </a:pPr>
            <a:r>
              <a:rPr lang="en-IN" dirty="0"/>
              <a:t>AIR </a:t>
            </a:r>
          </a:p>
          <a:p>
            <a:pPr marL="742950" lvl="1" indent="-285750">
              <a:lnSpc>
                <a:spcPct val="150000"/>
              </a:lnSpc>
              <a:buFont typeface="Arial" panose="020B0604020202020204" pitchFamily="34" charset="0"/>
              <a:buChar char="•"/>
            </a:pPr>
            <a:r>
              <a:rPr lang="en-IN" dirty="0"/>
              <a:t>EQE </a:t>
            </a:r>
          </a:p>
          <a:p>
            <a:pPr marL="285750" lvl="1" indent="-285750">
              <a:lnSpc>
                <a:spcPct val="150000"/>
              </a:lnSpc>
              <a:buFont typeface="Arial" panose="020B0604020202020204" pitchFamily="34" charset="0"/>
              <a:buChar char="•"/>
            </a:pPr>
            <a:r>
              <a:rPr lang="en-IN" dirty="0"/>
              <a:t>Broker Models </a:t>
            </a:r>
          </a:p>
          <a:p>
            <a:pPr marL="285750" lvl="1" indent="-285750">
              <a:lnSpc>
                <a:spcPct val="150000"/>
              </a:lnSpc>
              <a:buFont typeface="Arial" panose="020B0604020202020204" pitchFamily="34" charset="0"/>
              <a:buChar char="•"/>
            </a:pPr>
            <a:r>
              <a:rPr lang="en-IN" dirty="0"/>
              <a:t>Company Proprietary Models</a:t>
            </a:r>
          </a:p>
        </p:txBody>
      </p:sp>
    </p:spTree>
    <p:extLst>
      <p:ext uri="{BB962C8B-B14F-4D97-AF65-F5344CB8AC3E}">
        <p14:creationId xmlns:p14="http://schemas.microsoft.com/office/powerpoint/2010/main" val="35735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REINSURANCE PROGRAMME - </a:t>
            </a:r>
            <a:r>
              <a:rPr lang="en-IN" sz="2800" dirty="0"/>
              <a:t>RENEWALS</a:t>
            </a:r>
            <a:endParaRPr lang="en-GB" dirty="0"/>
          </a:p>
        </p:txBody>
      </p:sp>
      <p:sp>
        <p:nvSpPr>
          <p:cNvPr id="6" name="TextBox 5"/>
          <p:cNvSpPr txBox="1"/>
          <p:nvPr/>
        </p:nvSpPr>
        <p:spPr>
          <a:xfrm>
            <a:off x="2133972" y="2060848"/>
            <a:ext cx="8856984" cy="3831818"/>
          </a:xfrm>
          <a:prstGeom prst="rect">
            <a:avLst/>
          </a:prstGeom>
          <a:noFill/>
        </p:spPr>
        <p:txBody>
          <a:bodyPr wrap="square" rtlCol="0">
            <a:spAutoFit/>
          </a:bodyPr>
          <a:lstStyle/>
          <a:p>
            <a:pPr algn="just">
              <a:lnSpc>
                <a:spcPct val="150000"/>
              </a:lnSpc>
            </a:pPr>
            <a:r>
              <a:rPr lang="en-IN" b="1" dirty="0"/>
              <a:t>How a Cat Model Works</a:t>
            </a:r>
          </a:p>
          <a:p>
            <a:pPr marL="285750" indent="-285750" algn="just">
              <a:lnSpc>
                <a:spcPct val="150000"/>
              </a:lnSpc>
              <a:buFont typeface="Arial" panose="020B0604020202020204" pitchFamily="34" charset="0"/>
              <a:buChar char="•"/>
            </a:pPr>
            <a:r>
              <a:rPr lang="en-IN" dirty="0"/>
              <a:t>Exposures –Models start with the exposure distribution (geography, construction, occupancy, etc.). </a:t>
            </a:r>
          </a:p>
          <a:p>
            <a:pPr marL="285750" indent="-285750" algn="just">
              <a:lnSpc>
                <a:spcPct val="150000"/>
              </a:lnSpc>
              <a:buFont typeface="Arial" panose="020B0604020202020204" pitchFamily="34" charset="0"/>
              <a:buChar char="•"/>
            </a:pPr>
            <a:r>
              <a:rPr lang="en-IN" dirty="0"/>
              <a:t>Hazard –Stochastic events are simulated against the exposures. Each event has an associated probability. </a:t>
            </a:r>
          </a:p>
          <a:p>
            <a:pPr marL="285750" indent="-285750" algn="just">
              <a:lnSpc>
                <a:spcPct val="150000"/>
              </a:lnSpc>
              <a:buFont typeface="Arial" panose="020B0604020202020204" pitchFamily="34" charset="0"/>
              <a:buChar char="•"/>
            </a:pPr>
            <a:r>
              <a:rPr lang="en-IN" dirty="0"/>
              <a:t>Vulnerability –This is the amount of damage expected to result from an event based on the exposure characteristics and event intensity. </a:t>
            </a:r>
          </a:p>
          <a:p>
            <a:pPr marL="285750" indent="-285750" algn="just">
              <a:lnSpc>
                <a:spcPct val="150000"/>
              </a:lnSpc>
              <a:buFont typeface="Arial" panose="020B0604020202020204" pitchFamily="34" charset="0"/>
              <a:buChar char="•"/>
            </a:pPr>
            <a:r>
              <a:rPr lang="en-IN" dirty="0"/>
              <a:t>Financial Perspectives –Finally, varying perspectives of the loss are generated (application of primary insurance conditions and facultative and treaty reinsurance).</a:t>
            </a:r>
          </a:p>
        </p:txBody>
      </p:sp>
    </p:spTree>
    <p:extLst>
      <p:ext uri="{BB962C8B-B14F-4D97-AF65-F5344CB8AC3E}">
        <p14:creationId xmlns:p14="http://schemas.microsoft.com/office/powerpoint/2010/main" val="70269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REINSURANCE PROGRAMME - </a:t>
            </a:r>
            <a:r>
              <a:rPr lang="en-IN" sz="2800" dirty="0"/>
              <a:t>RENEWALS</a:t>
            </a:r>
            <a:endParaRPr lang="en-GB" dirty="0"/>
          </a:p>
        </p:txBody>
      </p:sp>
      <p:sp>
        <p:nvSpPr>
          <p:cNvPr id="6" name="TextBox 5"/>
          <p:cNvSpPr txBox="1"/>
          <p:nvPr/>
        </p:nvSpPr>
        <p:spPr>
          <a:xfrm>
            <a:off x="2133972" y="2060848"/>
            <a:ext cx="8856984" cy="3831818"/>
          </a:xfrm>
          <a:prstGeom prst="rect">
            <a:avLst/>
          </a:prstGeom>
          <a:noFill/>
        </p:spPr>
        <p:txBody>
          <a:bodyPr wrap="square" rtlCol="0">
            <a:spAutoFit/>
          </a:bodyPr>
          <a:lstStyle/>
          <a:p>
            <a:pPr algn="just">
              <a:lnSpc>
                <a:spcPct val="150000"/>
              </a:lnSpc>
            </a:pPr>
            <a:r>
              <a:rPr lang="en-IN" dirty="0"/>
              <a:t>What does a reinsurer require along with the modelling report? </a:t>
            </a:r>
            <a:r>
              <a:rPr lang="en-IN" b="1" i="1" dirty="0"/>
              <a:t>(term source: RMS)</a:t>
            </a:r>
          </a:p>
          <a:p>
            <a:pPr marL="285750" indent="-285750" algn="just">
              <a:lnSpc>
                <a:spcPct val="150000"/>
              </a:lnSpc>
              <a:buFont typeface="Arial" panose="020B0604020202020204" pitchFamily="34" charset="0"/>
              <a:buChar char="•"/>
            </a:pPr>
            <a:r>
              <a:rPr lang="en-IN" dirty="0"/>
              <a:t>Detailed Loss Module (DLM) - Detailed input data, and designed to support underwriting situations when detailed exposure data is available. </a:t>
            </a:r>
          </a:p>
          <a:p>
            <a:pPr marL="285750" indent="-285750" algn="just">
              <a:lnSpc>
                <a:spcPct val="150000"/>
              </a:lnSpc>
              <a:buFont typeface="Arial" panose="020B0604020202020204" pitchFamily="34" charset="0"/>
              <a:buChar char="•"/>
            </a:pPr>
            <a:r>
              <a:rPr lang="en-IN" dirty="0"/>
              <a:t>Exposure Data Model (EDM) –The database structure for capturing information about property exposures such as location, values, and insurance terms, for use in risk modelling. </a:t>
            </a:r>
          </a:p>
          <a:p>
            <a:pPr marL="285750" indent="-285750" algn="just">
              <a:lnSpc>
                <a:spcPct val="150000"/>
              </a:lnSpc>
              <a:buFont typeface="Arial" panose="020B0604020202020204" pitchFamily="34" charset="0"/>
              <a:buChar char="•"/>
            </a:pPr>
            <a:r>
              <a:rPr lang="en-IN" dirty="0"/>
              <a:t>Results Data Model (RDM) –The database structure for capturing loss estimates and other output data generated by catastrophe modelling products. Includes by event losses for all financial perspectives and perils analysed..</a:t>
            </a:r>
          </a:p>
        </p:txBody>
      </p:sp>
    </p:spTree>
    <p:extLst>
      <p:ext uri="{BB962C8B-B14F-4D97-AF65-F5344CB8AC3E}">
        <p14:creationId xmlns:p14="http://schemas.microsoft.com/office/powerpoint/2010/main" val="347173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C06E-99F0-4F0B-B4CE-A34B6D378DF1}"/>
              </a:ext>
            </a:extLst>
          </p:cNvPr>
          <p:cNvSpPr>
            <a:spLocks noGrp="1"/>
          </p:cNvSpPr>
          <p:nvPr>
            <p:ph type="title"/>
          </p:nvPr>
        </p:nvSpPr>
        <p:spPr>
          <a:xfrm>
            <a:off x="1522413" y="685800"/>
            <a:ext cx="4114800" cy="1925637"/>
          </a:xfrm>
        </p:spPr>
        <p:txBody>
          <a:bodyPr anchor="b">
            <a:normAutofit/>
          </a:bodyPr>
          <a:lstStyle/>
          <a:p>
            <a:r>
              <a:rPr lang="en-IN" dirty="0"/>
              <a:t>REINSURANCE ACCOUNTS</a:t>
            </a:r>
          </a:p>
        </p:txBody>
      </p:sp>
      <p:pic>
        <p:nvPicPr>
          <p:cNvPr id="6" name="Content Placeholder 5">
            <a:extLst>
              <a:ext uri="{FF2B5EF4-FFF2-40B4-BE49-F238E27FC236}">
                <a16:creationId xmlns:a16="http://schemas.microsoft.com/office/drawing/2014/main" id="{1B0ECB34-3E38-49E3-B094-C8B3E751D4B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37" r="7263"/>
          <a:stretch/>
        </p:blipFill>
        <p:spPr>
          <a:xfrm>
            <a:off x="6025925" y="0"/>
            <a:ext cx="6172198" cy="6858000"/>
          </a:xfrm>
          <a:noFill/>
        </p:spPr>
      </p:pic>
      <p:sp>
        <p:nvSpPr>
          <p:cNvPr id="4" name="Text Placeholder 3">
            <a:extLst>
              <a:ext uri="{FF2B5EF4-FFF2-40B4-BE49-F238E27FC236}">
                <a16:creationId xmlns:a16="http://schemas.microsoft.com/office/drawing/2014/main" id="{280CCCD3-2D30-4BD2-B2B2-FF328C4F3DE4}"/>
              </a:ext>
            </a:extLst>
          </p:cNvPr>
          <p:cNvSpPr>
            <a:spLocks noGrp="1"/>
          </p:cNvSpPr>
          <p:nvPr>
            <p:ph type="body" sz="half" idx="2"/>
          </p:nvPr>
        </p:nvSpPr>
        <p:spPr>
          <a:xfrm>
            <a:off x="1522413" y="2895599"/>
            <a:ext cx="4114800" cy="2590800"/>
          </a:xfrm>
        </p:spPr>
        <p:txBody>
          <a:bodyPr>
            <a:normAutofit/>
          </a:bodyPr>
          <a:lstStyle/>
          <a:p>
            <a:r>
              <a:rPr lang="en-IN" dirty="0"/>
              <a:t>Fundamentals of Reinsurance Accounts</a:t>
            </a:r>
          </a:p>
        </p:txBody>
      </p:sp>
      <p:sp>
        <p:nvSpPr>
          <p:cNvPr id="10" name="TextBox 9">
            <a:extLst>
              <a:ext uri="{FF2B5EF4-FFF2-40B4-BE49-F238E27FC236}">
                <a16:creationId xmlns:a16="http://schemas.microsoft.com/office/drawing/2014/main" id="{33155D4F-E66B-4291-A7B2-31F5C48F2A3B}"/>
              </a:ext>
            </a:extLst>
          </p:cNvPr>
          <p:cNvSpPr txBox="1"/>
          <p:nvPr/>
        </p:nvSpPr>
        <p:spPr>
          <a:xfrm>
            <a:off x="9751620" y="6607826"/>
            <a:ext cx="2446503" cy="200055"/>
          </a:xfrm>
          <a:prstGeom prst="rect">
            <a:avLst/>
          </a:prstGeom>
          <a:solidFill>
            <a:srgbClr val="000000"/>
          </a:solidFill>
        </p:spPr>
        <p:txBody>
          <a:bodyPr wrap="none" rtlCol="0">
            <a:spAutoFit/>
          </a:bodyPr>
          <a:lstStyle/>
          <a:p>
            <a:pPr algn="r">
              <a:spcAft>
                <a:spcPts val="600"/>
              </a:spcAft>
            </a:pPr>
            <a:r>
              <a:rPr lang="en-IN" sz="700">
                <a:solidFill>
                  <a:srgbClr val="FFFFFF"/>
                </a:solidFill>
                <a:hlinkClick r:id="rId3" tooltip="https://online.stat.psu.edu/statprogram/reviews">
                  <a:extLst>
                    <a:ext uri="{A12FA001-AC4F-418D-AE19-62706E023703}">
                      <ahyp:hlinkClr xmlns:ahyp="http://schemas.microsoft.com/office/drawing/2018/hyperlinkcolor" val="tx"/>
                    </a:ext>
                  </a:extLst>
                </a:hlinkClick>
              </a:rPr>
              <a:t>This Photo</a:t>
            </a:r>
            <a:r>
              <a:rPr lang="en-IN" sz="700">
                <a:solidFill>
                  <a:srgbClr val="FFFFFF"/>
                </a:solidFill>
              </a:rPr>
              <a:t> by Unknown Author is licensed under </a:t>
            </a:r>
            <a:r>
              <a:rPr lang="en-IN"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IN" sz="700">
              <a:solidFill>
                <a:srgbClr val="FFFFFF"/>
              </a:solidFill>
            </a:endParaRPr>
          </a:p>
        </p:txBody>
      </p:sp>
    </p:spTree>
    <p:extLst>
      <p:ext uri="{BB962C8B-B14F-4D97-AF65-F5344CB8AC3E}">
        <p14:creationId xmlns:p14="http://schemas.microsoft.com/office/powerpoint/2010/main" val="38311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ED141-4872-4AB5-9CE4-632DEB36634A}"/>
              </a:ext>
            </a:extLst>
          </p:cNvPr>
          <p:cNvSpPr>
            <a:spLocks noGrp="1"/>
          </p:cNvSpPr>
          <p:nvPr>
            <p:ph type="title"/>
          </p:nvPr>
        </p:nvSpPr>
        <p:spPr/>
        <p:txBody>
          <a:bodyPr/>
          <a:lstStyle/>
          <a:p>
            <a:r>
              <a:rPr lang="en-IN" dirty="0"/>
              <a:t>ACCOUNTING</a:t>
            </a:r>
          </a:p>
        </p:txBody>
      </p:sp>
      <p:sp>
        <p:nvSpPr>
          <p:cNvPr id="3" name="Text Placeholder 2">
            <a:extLst>
              <a:ext uri="{FF2B5EF4-FFF2-40B4-BE49-F238E27FC236}">
                <a16:creationId xmlns:a16="http://schemas.microsoft.com/office/drawing/2014/main" id="{784F1C2E-87A4-4948-9163-F1DEA5472001}"/>
              </a:ext>
            </a:extLst>
          </p:cNvPr>
          <p:cNvSpPr>
            <a:spLocks noGrp="1"/>
          </p:cNvSpPr>
          <p:nvPr>
            <p:ph type="body" idx="1"/>
          </p:nvPr>
        </p:nvSpPr>
        <p:spPr/>
        <p:txBody>
          <a:bodyPr/>
          <a:lstStyle/>
          <a:p>
            <a:r>
              <a:rPr lang="en-IN" dirty="0"/>
              <a:t>FINANCIAL YEAR</a:t>
            </a:r>
          </a:p>
        </p:txBody>
      </p:sp>
      <p:sp>
        <p:nvSpPr>
          <p:cNvPr id="4" name="Content Placeholder 3">
            <a:extLst>
              <a:ext uri="{FF2B5EF4-FFF2-40B4-BE49-F238E27FC236}">
                <a16:creationId xmlns:a16="http://schemas.microsoft.com/office/drawing/2014/main" id="{F950D8DB-BF75-4AA5-BB76-47C30B4FB9E5}"/>
              </a:ext>
            </a:extLst>
          </p:cNvPr>
          <p:cNvSpPr>
            <a:spLocks noGrp="1"/>
          </p:cNvSpPr>
          <p:nvPr>
            <p:ph sz="half" idx="2"/>
          </p:nvPr>
        </p:nvSpPr>
        <p:spPr>
          <a:xfrm>
            <a:off x="1522413" y="2743201"/>
            <a:ext cx="4800600" cy="3206080"/>
          </a:xfrm>
        </p:spPr>
        <p:txBody>
          <a:bodyPr>
            <a:normAutofit lnSpcReduction="10000"/>
          </a:bodyPr>
          <a:lstStyle/>
          <a:p>
            <a:r>
              <a:rPr lang="en-IN" dirty="0"/>
              <a:t>All premium booked under the current financial year</a:t>
            </a:r>
          </a:p>
          <a:p>
            <a:r>
              <a:rPr lang="en-IN" dirty="0"/>
              <a:t>May have premium from previous year’s policies</a:t>
            </a:r>
          </a:p>
          <a:p>
            <a:r>
              <a:rPr lang="en-IN" dirty="0"/>
              <a:t>Losses Occurring During basis contracts are booked on FY basis</a:t>
            </a:r>
          </a:p>
          <a:p>
            <a:r>
              <a:rPr lang="en-IN" dirty="0"/>
              <a:t>Is accounted and closed in one financial year only</a:t>
            </a:r>
          </a:p>
        </p:txBody>
      </p:sp>
      <p:sp>
        <p:nvSpPr>
          <p:cNvPr id="5" name="Text Placeholder 4">
            <a:extLst>
              <a:ext uri="{FF2B5EF4-FFF2-40B4-BE49-F238E27FC236}">
                <a16:creationId xmlns:a16="http://schemas.microsoft.com/office/drawing/2014/main" id="{0A9ADD0E-DE87-4DDB-BE1F-AA3EBAA29E25}"/>
              </a:ext>
            </a:extLst>
          </p:cNvPr>
          <p:cNvSpPr>
            <a:spLocks noGrp="1"/>
          </p:cNvSpPr>
          <p:nvPr>
            <p:ph type="body" sz="quarter" idx="3"/>
          </p:nvPr>
        </p:nvSpPr>
        <p:spPr/>
        <p:txBody>
          <a:bodyPr/>
          <a:lstStyle/>
          <a:p>
            <a:r>
              <a:rPr lang="en-IN" dirty="0"/>
              <a:t>UNDERWRITING YEAR</a:t>
            </a:r>
          </a:p>
        </p:txBody>
      </p:sp>
      <p:sp>
        <p:nvSpPr>
          <p:cNvPr id="6" name="Content Placeholder 5">
            <a:extLst>
              <a:ext uri="{FF2B5EF4-FFF2-40B4-BE49-F238E27FC236}">
                <a16:creationId xmlns:a16="http://schemas.microsoft.com/office/drawing/2014/main" id="{0D541A73-AF57-4518-9AFC-BBA55DDCAA46}"/>
              </a:ext>
            </a:extLst>
          </p:cNvPr>
          <p:cNvSpPr>
            <a:spLocks noGrp="1"/>
          </p:cNvSpPr>
          <p:nvPr>
            <p:ph sz="quarter" idx="4"/>
          </p:nvPr>
        </p:nvSpPr>
        <p:spPr/>
        <p:txBody>
          <a:bodyPr>
            <a:normAutofit lnSpcReduction="10000"/>
          </a:bodyPr>
          <a:lstStyle/>
          <a:p>
            <a:r>
              <a:rPr lang="en-IN" dirty="0"/>
              <a:t>All premium booked under the year the contract belongs to</a:t>
            </a:r>
          </a:p>
          <a:p>
            <a:r>
              <a:rPr lang="en-IN" dirty="0"/>
              <a:t>Will only have premium from 1 year only</a:t>
            </a:r>
          </a:p>
          <a:p>
            <a:r>
              <a:rPr lang="en-IN" dirty="0"/>
              <a:t>Risk Attaching During basis contracts are booked on UW basis</a:t>
            </a:r>
          </a:p>
          <a:p>
            <a:r>
              <a:rPr lang="en-IN" dirty="0"/>
              <a:t>May include several future financial years</a:t>
            </a:r>
          </a:p>
        </p:txBody>
      </p:sp>
    </p:spTree>
    <p:extLst>
      <p:ext uri="{BB962C8B-B14F-4D97-AF65-F5344CB8AC3E}">
        <p14:creationId xmlns:p14="http://schemas.microsoft.com/office/powerpoint/2010/main" val="190851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4000" fill="remove" nodeType="clickEffect">
                                  <p:stCondLst>
                                    <p:cond delay="0"/>
                                  </p:stCondLst>
                                  <p:childTnLst>
                                    <p:animClr clrSpc="rgb" dir="cw">
                                      <p:cBhvr override="childStyle">
                                        <p:cTn id="6" dur="250" autoRev="1" fill="remove"/>
                                        <p:tgtEl>
                                          <p:spTgt spid="4">
                                            <p:txEl>
                                              <p:pRg st="0" end="0"/>
                                            </p:txEl>
                                          </p:spTgt>
                                        </p:tgtEl>
                                        <p:attrNameLst>
                                          <p:attrName>style.color</p:attrName>
                                        </p:attrNameLst>
                                      </p:cBhvr>
                                      <p:to>
                                        <a:schemeClr val="bg1"/>
                                      </p:to>
                                    </p:animClr>
                                    <p:animClr clrSpc="rgb" dir="cw">
                                      <p:cBhvr>
                                        <p:cTn id="7" dur="250" autoRev="1" fill="remove"/>
                                        <p:tgtEl>
                                          <p:spTgt spid="4">
                                            <p:txEl>
                                              <p:pRg st="0" end="0"/>
                                            </p:txEl>
                                          </p:spTgt>
                                        </p:tgtEl>
                                        <p:attrNameLst>
                                          <p:attrName>fillcolor</p:attrName>
                                        </p:attrNameLst>
                                      </p:cBhvr>
                                      <p:to>
                                        <a:schemeClr val="bg1"/>
                                      </p:to>
                                    </p:animClr>
                                    <p:set>
                                      <p:cBhvr>
                                        <p:cTn id="8" dur="250" autoRev="1" fill="remove"/>
                                        <p:tgtEl>
                                          <p:spTgt spid="4">
                                            <p:txEl>
                                              <p:pRg st="0" end="0"/>
                                            </p:txEl>
                                          </p:spTgt>
                                        </p:tgtEl>
                                        <p:attrNameLst>
                                          <p:attrName>fill.type</p:attrName>
                                        </p:attrNameLst>
                                      </p:cBhvr>
                                      <p:to>
                                        <p:strVal val="solid"/>
                                      </p:to>
                                    </p:set>
                                    <p:set>
                                      <p:cBhvr>
                                        <p:cTn id="9" dur="250" autoRev="1" fill="remove"/>
                                        <p:tgtEl>
                                          <p:spTgt spid="4">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repeatCount="4000" fill="remove" nodeType="clickEffect">
                                  <p:stCondLst>
                                    <p:cond delay="0"/>
                                  </p:stCondLst>
                                  <p:childTnLst>
                                    <p:animClr clrSpc="rgb" dir="cw">
                                      <p:cBhvr override="childStyle">
                                        <p:cTn id="13" dur="250" autoRev="1" fill="remove"/>
                                        <p:tgtEl>
                                          <p:spTgt spid="4">
                                            <p:txEl>
                                              <p:pRg st="1" end="1"/>
                                            </p:txEl>
                                          </p:spTgt>
                                        </p:tgtEl>
                                        <p:attrNameLst>
                                          <p:attrName>style.color</p:attrName>
                                        </p:attrNameLst>
                                      </p:cBhvr>
                                      <p:to>
                                        <a:schemeClr val="bg1"/>
                                      </p:to>
                                    </p:animClr>
                                    <p:animClr clrSpc="rgb" dir="cw">
                                      <p:cBhvr>
                                        <p:cTn id="14" dur="250" autoRev="1" fill="remove"/>
                                        <p:tgtEl>
                                          <p:spTgt spid="4">
                                            <p:txEl>
                                              <p:pRg st="1" end="1"/>
                                            </p:txEl>
                                          </p:spTgt>
                                        </p:tgtEl>
                                        <p:attrNameLst>
                                          <p:attrName>fillcolor</p:attrName>
                                        </p:attrNameLst>
                                      </p:cBhvr>
                                      <p:to>
                                        <a:schemeClr val="bg1"/>
                                      </p:to>
                                    </p:animClr>
                                    <p:set>
                                      <p:cBhvr>
                                        <p:cTn id="15" dur="250" autoRev="1" fill="remove"/>
                                        <p:tgtEl>
                                          <p:spTgt spid="4">
                                            <p:txEl>
                                              <p:pRg st="1" end="1"/>
                                            </p:txEl>
                                          </p:spTgt>
                                        </p:tgtEl>
                                        <p:attrNameLst>
                                          <p:attrName>fill.type</p:attrName>
                                        </p:attrNameLst>
                                      </p:cBhvr>
                                      <p:to>
                                        <p:strVal val="solid"/>
                                      </p:to>
                                    </p:set>
                                    <p:set>
                                      <p:cBhvr>
                                        <p:cTn id="16" dur="250" autoRev="1" fill="remove"/>
                                        <p:tgtEl>
                                          <p:spTgt spid="4">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repeatCount="4000" fill="remove" nodeType="clickEffect">
                                  <p:stCondLst>
                                    <p:cond delay="0"/>
                                  </p:stCondLst>
                                  <p:childTnLst>
                                    <p:animClr clrSpc="rgb" dir="cw">
                                      <p:cBhvr override="childStyle">
                                        <p:cTn id="20" dur="250" autoRev="1" fill="remove"/>
                                        <p:tgtEl>
                                          <p:spTgt spid="4">
                                            <p:txEl>
                                              <p:pRg st="2" end="2"/>
                                            </p:txEl>
                                          </p:spTgt>
                                        </p:tgtEl>
                                        <p:attrNameLst>
                                          <p:attrName>style.color</p:attrName>
                                        </p:attrNameLst>
                                      </p:cBhvr>
                                      <p:to>
                                        <a:schemeClr val="bg1"/>
                                      </p:to>
                                    </p:animClr>
                                    <p:animClr clrSpc="rgb" dir="cw">
                                      <p:cBhvr>
                                        <p:cTn id="21" dur="250" autoRev="1" fill="remove"/>
                                        <p:tgtEl>
                                          <p:spTgt spid="4">
                                            <p:txEl>
                                              <p:pRg st="2" end="2"/>
                                            </p:txEl>
                                          </p:spTgt>
                                        </p:tgtEl>
                                        <p:attrNameLst>
                                          <p:attrName>fillcolor</p:attrName>
                                        </p:attrNameLst>
                                      </p:cBhvr>
                                      <p:to>
                                        <a:schemeClr val="bg1"/>
                                      </p:to>
                                    </p:animClr>
                                    <p:set>
                                      <p:cBhvr>
                                        <p:cTn id="22" dur="250" autoRev="1" fill="remove"/>
                                        <p:tgtEl>
                                          <p:spTgt spid="4">
                                            <p:txEl>
                                              <p:pRg st="2" end="2"/>
                                            </p:txEl>
                                          </p:spTgt>
                                        </p:tgtEl>
                                        <p:attrNameLst>
                                          <p:attrName>fill.type</p:attrName>
                                        </p:attrNameLst>
                                      </p:cBhvr>
                                      <p:to>
                                        <p:strVal val="solid"/>
                                      </p:to>
                                    </p:set>
                                    <p:set>
                                      <p:cBhvr>
                                        <p:cTn id="23" dur="250" autoRev="1" fill="remove"/>
                                        <p:tgtEl>
                                          <p:spTgt spid="4">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27" presetClass="emph" presetSubtype="0" repeatCount="4000" fill="remove" nodeType="clickEffect">
                                  <p:stCondLst>
                                    <p:cond delay="0"/>
                                  </p:stCondLst>
                                  <p:childTnLst>
                                    <p:animClr clrSpc="rgb" dir="cw">
                                      <p:cBhvr override="childStyle">
                                        <p:cTn id="27" dur="250" autoRev="1" fill="remove"/>
                                        <p:tgtEl>
                                          <p:spTgt spid="4">
                                            <p:txEl>
                                              <p:pRg st="3" end="3"/>
                                            </p:txEl>
                                          </p:spTgt>
                                        </p:tgtEl>
                                        <p:attrNameLst>
                                          <p:attrName>style.color</p:attrName>
                                        </p:attrNameLst>
                                      </p:cBhvr>
                                      <p:to>
                                        <a:schemeClr val="bg1"/>
                                      </p:to>
                                    </p:animClr>
                                    <p:animClr clrSpc="rgb" dir="cw">
                                      <p:cBhvr>
                                        <p:cTn id="28" dur="250" autoRev="1" fill="remove"/>
                                        <p:tgtEl>
                                          <p:spTgt spid="4">
                                            <p:txEl>
                                              <p:pRg st="3" end="3"/>
                                            </p:txEl>
                                          </p:spTgt>
                                        </p:tgtEl>
                                        <p:attrNameLst>
                                          <p:attrName>fillcolor</p:attrName>
                                        </p:attrNameLst>
                                      </p:cBhvr>
                                      <p:to>
                                        <a:schemeClr val="bg1"/>
                                      </p:to>
                                    </p:animClr>
                                    <p:set>
                                      <p:cBhvr>
                                        <p:cTn id="29" dur="250" autoRev="1" fill="remove"/>
                                        <p:tgtEl>
                                          <p:spTgt spid="4">
                                            <p:txEl>
                                              <p:pRg st="3" end="3"/>
                                            </p:txEl>
                                          </p:spTgt>
                                        </p:tgtEl>
                                        <p:attrNameLst>
                                          <p:attrName>fill.type</p:attrName>
                                        </p:attrNameLst>
                                      </p:cBhvr>
                                      <p:to>
                                        <p:strVal val="solid"/>
                                      </p:to>
                                    </p:set>
                                    <p:set>
                                      <p:cBhvr>
                                        <p:cTn id="30" dur="250" autoRev="1" fill="remove"/>
                                        <p:tgtEl>
                                          <p:spTgt spid="4">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7" presetClass="emph" presetSubtype="0" repeatCount="4000" fill="remove" nodeType="clickEffect">
                                  <p:stCondLst>
                                    <p:cond delay="0"/>
                                  </p:stCondLst>
                                  <p:childTnLst>
                                    <p:animClr clrSpc="rgb" dir="cw">
                                      <p:cBhvr override="childStyle">
                                        <p:cTn id="34" dur="250" autoRev="1" fill="remove"/>
                                        <p:tgtEl>
                                          <p:spTgt spid="6">
                                            <p:txEl>
                                              <p:pRg st="0" end="0"/>
                                            </p:txEl>
                                          </p:spTgt>
                                        </p:tgtEl>
                                        <p:attrNameLst>
                                          <p:attrName>style.color</p:attrName>
                                        </p:attrNameLst>
                                      </p:cBhvr>
                                      <p:to>
                                        <a:schemeClr val="bg1"/>
                                      </p:to>
                                    </p:animClr>
                                    <p:animClr clrSpc="rgb" dir="cw">
                                      <p:cBhvr>
                                        <p:cTn id="35" dur="250" autoRev="1" fill="remove"/>
                                        <p:tgtEl>
                                          <p:spTgt spid="6">
                                            <p:txEl>
                                              <p:pRg st="0" end="0"/>
                                            </p:txEl>
                                          </p:spTgt>
                                        </p:tgtEl>
                                        <p:attrNameLst>
                                          <p:attrName>fillcolor</p:attrName>
                                        </p:attrNameLst>
                                      </p:cBhvr>
                                      <p:to>
                                        <a:schemeClr val="bg1"/>
                                      </p:to>
                                    </p:animClr>
                                    <p:set>
                                      <p:cBhvr>
                                        <p:cTn id="36" dur="250" autoRev="1" fill="remove"/>
                                        <p:tgtEl>
                                          <p:spTgt spid="6">
                                            <p:txEl>
                                              <p:pRg st="0" end="0"/>
                                            </p:txEl>
                                          </p:spTgt>
                                        </p:tgtEl>
                                        <p:attrNameLst>
                                          <p:attrName>fill.type</p:attrName>
                                        </p:attrNameLst>
                                      </p:cBhvr>
                                      <p:to>
                                        <p:strVal val="solid"/>
                                      </p:to>
                                    </p:set>
                                    <p:set>
                                      <p:cBhvr>
                                        <p:cTn id="37" dur="250" autoRev="1" fill="remove"/>
                                        <p:tgtEl>
                                          <p:spTgt spid="6">
                                            <p:txEl>
                                              <p:pRg st="0" end="0"/>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27" presetClass="emph" presetSubtype="0" repeatCount="4000" fill="remove" nodeType="clickEffect">
                                  <p:stCondLst>
                                    <p:cond delay="0"/>
                                  </p:stCondLst>
                                  <p:childTnLst>
                                    <p:animClr clrSpc="rgb" dir="cw">
                                      <p:cBhvr override="childStyle">
                                        <p:cTn id="41" dur="250" autoRev="1" fill="remove"/>
                                        <p:tgtEl>
                                          <p:spTgt spid="6">
                                            <p:txEl>
                                              <p:pRg st="1" end="1"/>
                                            </p:txEl>
                                          </p:spTgt>
                                        </p:tgtEl>
                                        <p:attrNameLst>
                                          <p:attrName>style.color</p:attrName>
                                        </p:attrNameLst>
                                      </p:cBhvr>
                                      <p:to>
                                        <a:schemeClr val="bg1"/>
                                      </p:to>
                                    </p:animClr>
                                    <p:animClr clrSpc="rgb" dir="cw">
                                      <p:cBhvr>
                                        <p:cTn id="42" dur="250" autoRev="1" fill="remove"/>
                                        <p:tgtEl>
                                          <p:spTgt spid="6">
                                            <p:txEl>
                                              <p:pRg st="1" end="1"/>
                                            </p:txEl>
                                          </p:spTgt>
                                        </p:tgtEl>
                                        <p:attrNameLst>
                                          <p:attrName>fillcolor</p:attrName>
                                        </p:attrNameLst>
                                      </p:cBhvr>
                                      <p:to>
                                        <a:schemeClr val="bg1"/>
                                      </p:to>
                                    </p:animClr>
                                    <p:set>
                                      <p:cBhvr>
                                        <p:cTn id="43" dur="250" autoRev="1" fill="remove"/>
                                        <p:tgtEl>
                                          <p:spTgt spid="6">
                                            <p:txEl>
                                              <p:pRg st="1" end="1"/>
                                            </p:txEl>
                                          </p:spTgt>
                                        </p:tgtEl>
                                        <p:attrNameLst>
                                          <p:attrName>fill.type</p:attrName>
                                        </p:attrNameLst>
                                      </p:cBhvr>
                                      <p:to>
                                        <p:strVal val="solid"/>
                                      </p:to>
                                    </p:set>
                                    <p:set>
                                      <p:cBhvr>
                                        <p:cTn id="44" dur="250" autoRev="1" fill="remove"/>
                                        <p:tgtEl>
                                          <p:spTgt spid="6">
                                            <p:txEl>
                                              <p:pRg st="1" end="1"/>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27" presetClass="emph" presetSubtype="0" repeatCount="4000" fill="remove" nodeType="clickEffect">
                                  <p:stCondLst>
                                    <p:cond delay="0"/>
                                  </p:stCondLst>
                                  <p:childTnLst>
                                    <p:animClr clrSpc="rgb" dir="cw">
                                      <p:cBhvr override="childStyle">
                                        <p:cTn id="48" dur="250" autoRev="1" fill="remove"/>
                                        <p:tgtEl>
                                          <p:spTgt spid="6">
                                            <p:txEl>
                                              <p:pRg st="2" end="2"/>
                                            </p:txEl>
                                          </p:spTgt>
                                        </p:tgtEl>
                                        <p:attrNameLst>
                                          <p:attrName>style.color</p:attrName>
                                        </p:attrNameLst>
                                      </p:cBhvr>
                                      <p:to>
                                        <a:schemeClr val="bg1"/>
                                      </p:to>
                                    </p:animClr>
                                    <p:animClr clrSpc="rgb" dir="cw">
                                      <p:cBhvr>
                                        <p:cTn id="49" dur="250" autoRev="1" fill="remove"/>
                                        <p:tgtEl>
                                          <p:spTgt spid="6">
                                            <p:txEl>
                                              <p:pRg st="2" end="2"/>
                                            </p:txEl>
                                          </p:spTgt>
                                        </p:tgtEl>
                                        <p:attrNameLst>
                                          <p:attrName>fillcolor</p:attrName>
                                        </p:attrNameLst>
                                      </p:cBhvr>
                                      <p:to>
                                        <a:schemeClr val="bg1"/>
                                      </p:to>
                                    </p:animClr>
                                    <p:set>
                                      <p:cBhvr>
                                        <p:cTn id="50" dur="250" autoRev="1" fill="remove"/>
                                        <p:tgtEl>
                                          <p:spTgt spid="6">
                                            <p:txEl>
                                              <p:pRg st="2" end="2"/>
                                            </p:txEl>
                                          </p:spTgt>
                                        </p:tgtEl>
                                        <p:attrNameLst>
                                          <p:attrName>fill.type</p:attrName>
                                        </p:attrNameLst>
                                      </p:cBhvr>
                                      <p:to>
                                        <p:strVal val="solid"/>
                                      </p:to>
                                    </p:set>
                                    <p:set>
                                      <p:cBhvr>
                                        <p:cTn id="51" dur="250" autoRev="1" fill="remove"/>
                                        <p:tgtEl>
                                          <p:spTgt spid="6">
                                            <p:txEl>
                                              <p:pRg st="2" end="2"/>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27" presetClass="emph" presetSubtype="0" repeatCount="4000" fill="remove" nodeType="clickEffect">
                                  <p:stCondLst>
                                    <p:cond delay="0"/>
                                  </p:stCondLst>
                                  <p:childTnLst>
                                    <p:animClr clrSpc="rgb" dir="cw">
                                      <p:cBhvr override="childStyle">
                                        <p:cTn id="55" dur="250" autoRev="1" fill="remove"/>
                                        <p:tgtEl>
                                          <p:spTgt spid="6">
                                            <p:txEl>
                                              <p:pRg st="3" end="3"/>
                                            </p:txEl>
                                          </p:spTgt>
                                        </p:tgtEl>
                                        <p:attrNameLst>
                                          <p:attrName>style.color</p:attrName>
                                        </p:attrNameLst>
                                      </p:cBhvr>
                                      <p:to>
                                        <a:schemeClr val="bg1"/>
                                      </p:to>
                                    </p:animClr>
                                    <p:animClr clrSpc="rgb" dir="cw">
                                      <p:cBhvr>
                                        <p:cTn id="56" dur="250" autoRev="1" fill="remove"/>
                                        <p:tgtEl>
                                          <p:spTgt spid="6">
                                            <p:txEl>
                                              <p:pRg st="3" end="3"/>
                                            </p:txEl>
                                          </p:spTgt>
                                        </p:tgtEl>
                                        <p:attrNameLst>
                                          <p:attrName>fillcolor</p:attrName>
                                        </p:attrNameLst>
                                      </p:cBhvr>
                                      <p:to>
                                        <a:schemeClr val="bg1"/>
                                      </p:to>
                                    </p:animClr>
                                    <p:set>
                                      <p:cBhvr>
                                        <p:cTn id="57" dur="250" autoRev="1" fill="remove"/>
                                        <p:tgtEl>
                                          <p:spTgt spid="6">
                                            <p:txEl>
                                              <p:pRg st="3" end="3"/>
                                            </p:txEl>
                                          </p:spTgt>
                                        </p:tgtEl>
                                        <p:attrNameLst>
                                          <p:attrName>fill.type</p:attrName>
                                        </p:attrNameLst>
                                      </p:cBhvr>
                                      <p:to>
                                        <p:strVal val="solid"/>
                                      </p:to>
                                    </p:set>
                                    <p:set>
                                      <p:cBhvr>
                                        <p:cTn id="58" dur="250" autoRev="1" fill="remove"/>
                                        <p:tgtEl>
                                          <p:spTgt spid="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n">
            <a:extLst>
              <a:ext uri="{FF2B5EF4-FFF2-40B4-BE49-F238E27FC236}">
                <a16:creationId xmlns:a16="http://schemas.microsoft.com/office/drawing/2014/main" id="{4F05E429-C14D-44EE-A262-0519962B8ACB}"/>
              </a:ext>
            </a:extLst>
          </p:cNvPr>
          <p:cNvSpPr/>
          <p:nvPr/>
        </p:nvSpPr>
        <p:spPr>
          <a:xfrm>
            <a:off x="1575490" y="836712"/>
            <a:ext cx="270450" cy="695352"/>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000000"/>
          </a:solidFill>
          <a:ln w="12700">
            <a:miter lim="400000"/>
          </a:ln>
        </p:spPr>
        <p:txBody>
          <a:bodyPr lIns="50800" tIns="50800" rIns="50800" bIns="50800" anchor="ctr"/>
          <a:lstStyle/>
          <a:p>
            <a:pPr defTabSz="457200">
              <a:defRPr sz="3200">
                <a:solidFill>
                  <a:srgbClr val="FFFFFF"/>
                </a:solidFill>
                <a:latin typeface="Graphik-Medium"/>
                <a:ea typeface="Graphik-Medium"/>
                <a:cs typeface="Graphik-Medium"/>
                <a:sym typeface="Graphik Medium"/>
              </a:defRPr>
            </a:pPr>
            <a:endParaRPr/>
          </a:p>
        </p:txBody>
      </p:sp>
      <p:grpSp>
        <p:nvGrpSpPr>
          <p:cNvPr id="3" name="Group">
            <a:extLst>
              <a:ext uri="{FF2B5EF4-FFF2-40B4-BE49-F238E27FC236}">
                <a16:creationId xmlns:a16="http://schemas.microsoft.com/office/drawing/2014/main" id="{90664863-2D2F-4688-B1FA-0C65FD145AE4}"/>
              </a:ext>
            </a:extLst>
          </p:cNvPr>
          <p:cNvGrpSpPr/>
          <p:nvPr/>
        </p:nvGrpSpPr>
        <p:grpSpPr>
          <a:xfrm>
            <a:off x="2861300" y="2045352"/>
            <a:ext cx="2477267" cy="893208"/>
            <a:chOff x="0" y="0"/>
            <a:chExt cx="3439368" cy="893206"/>
          </a:xfrm>
        </p:grpSpPr>
        <p:sp>
          <p:nvSpPr>
            <p:cNvPr id="4" name="Arrow">
              <a:extLst>
                <a:ext uri="{FF2B5EF4-FFF2-40B4-BE49-F238E27FC236}">
                  <a16:creationId xmlns:a16="http://schemas.microsoft.com/office/drawing/2014/main" id="{55069925-3C67-4E06-9BFD-96902B817EAA}"/>
                </a:ext>
              </a:extLst>
            </p:cNvPr>
            <p:cNvSpPr/>
            <p:nvPr/>
          </p:nvSpPr>
          <p:spPr>
            <a:xfrm>
              <a:off x="0" y="546917"/>
              <a:ext cx="3439368" cy="346289"/>
            </a:xfrm>
            <a:prstGeom prst="rightArrow">
              <a:avLst>
                <a:gd name="adj1" fmla="val 35315"/>
                <a:gd name="adj2" fmla="val 82807"/>
              </a:avLst>
            </a:prstGeom>
            <a:solidFill>
              <a:srgbClr val="000000"/>
            </a:solidFill>
            <a:ln w="12700" cap="flat">
              <a:noFill/>
              <a:miter lim="400000"/>
            </a:ln>
            <a:effectLst/>
          </p:spPr>
          <p:txBody>
            <a:bodyPr wrap="square" lIns="50800" tIns="50800" rIns="50800" bIns="50800" numCol="1" anchor="ctr">
              <a:noAutofit/>
            </a:bodyPr>
            <a:lstStyle/>
            <a:p>
              <a:pPr defTabSz="457200">
                <a:defRPr sz="3200">
                  <a:solidFill>
                    <a:srgbClr val="FFFFFF"/>
                  </a:solidFill>
                  <a:latin typeface="Graphik-Medium"/>
                  <a:ea typeface="Graphik-Medium"/>
                  <a:cs typeface="Graphik-Medium"/>
                  <a:sym typeface="Graphik Medium"/>
                </a:defRPr>
              </a:pPr>
              <a:endParaRPr/>
            </a:p>
          </p:txBody>
        </p:sp>
        <p:sp>
          <p:nvSpPr>
            <p:cNvPr id="5" name="Insurance">
              <a:extLst>
                <a:ext uri="{FF2B5EF4-FFF2-40B4-BE49-F238E27FC236}">
                  <a16:creationId xmlns:a16="http://schemas.microsoft.com/office/drawing/2014/main" id="{069055EA-DD6A-4FFC-899E-758E1C428A36}"/>
                </a:ext>
              </a:extLst>
            </p:cNvPr>
            <p:cNvSpPr txBox="1"/>
            <p:nvPr/>
          </p:nvSpPr>
          <p:spPr>
            <a:xfrm>
              <a:off x="962103" y="0"/>
              <a:ext cx="1515162" cy="49225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numCol="1" anchor="ctr">
              <a:spAutoFit/>
            </a:bodyPr>
            <a:lstStyle/>
            <a:p>
              <a:r>
                <a:t>Insurance</a:t>
              </a:r>
            </a:p>
          </p:txBody>
        </p:sp>
      </p:grpSp>
      <p:sp>
        <p:nvSpPr>
          <p:cNvPr id="6" name="Factory">
            <a:extLst>
              <a:ext uri="{FF2B5EF4-FFF2-40B4-BE49-F238E27FC236}">
                <a16:creationId xmlns:a16="http://schemas.microsoft.com/office/drawing/2014/main" id="{EF96FB78-CDC6-469D-817A-80B9C09FF1A1}"/>
              </a:ext>
            </a:extLst>
          </p:cNvPr>
          <p:cNvSpPr/>
          <p:nvPr/>
        </p:nvSpPr>
        <p:spPr>
          <a:xfrm>
            <a:off x="1264901" y="1988840"/>
            <a:ext cx="1373127" cy="920393"/>
          </a:xfrm>
          <a:custGeom>
            <a:avLst/>
            <a:gdLst/>
            <a:ahLst/>
            <a:cxnLst>
              <a:cxn ang="0">
                <a:pos x="wd2" y="hd2"/>
              </a:cxn>
              <a:cxn ang="5400000">
                <a:pos x="wd2" y="hd2"/>
              </a:cxn>
              <a:cxn ang="10800000">
                <a:pos x="wd2" y="hd2"/>
              </a:cxn>
              <a:cxn ang="16200000">
                <a:pos x="wd2" y="hd2"/>
              </a:cxn>
            </a:cxnLst>
            <a:rect l="0" t="0" r="r" b="b"/>
            <a:pathLst>
              <a:path w="21600" h="21600" extrusionOk="0">
                <a:moveTo>
                  <a:pt x="3898" y="0"/>
                </a:moveTo>
                <a:cubicBezTo>
                  <a:pt x="3750" y="0"/>
                  <a:pt x="3628" y="176"/>
                  <a:pt x="3621" y="399"/>
                </a:cubicBezTo>
                <a:lnTo>
                  <a:pt x="3237" y="13861"/>
                </a:lnTo>
                <a:lnTo>
                  <a:pt x="1804" y="13861"/>
                </a:lnTo>
                <a:lnTo>
                  <a:pt x="1804" y="18222"/>
                </a:lnTo>
                <a:lnTo>
                  <a:pt x="0" y="18222"/>
                </a:lnTo>
                <a:lnTo>
                  <a:pt x="0" y="21600"/>
                </a:lnTo>
                <a:lnTo>
                  <a:pt x="21600" y="21600"/>
                </a:lnTo>
                <a:lnTo>
                  <a:pt x="21600" y="18222"/>
                </a:lnTo>
                <a:lnTo>
                  <a:pt x="19740" y="18222"/>
                </a:lnTo>
                <a:lnTo>
                  <a:pt x="19740" y="11465"/>
                </a:lnTo>
                <a:lnTo>
                  <a:pt x="18654" y="11465"/>
                </a:lnTo>
                <a:lnTo>
                  <a:pt x="18654" y="6253"/>
                </a:lnTo>
                <a:lnTo>
                  <a:pt x="15598" y="8796"/>
                </a:lnTo>
                <a:lnTo>
                  <a:pt x="15598" y="6253"/>
                </a:lnTo>
                <a:lnTo>
                  <a:pt x="12541" y="8796"/>
                </a:lnTo>
                <a:lnTo>
                  <a:pt x="12541" y="6253"/>
                </a:lnTo>
                <a:lnTo>
                  <a:pt x="8603" y="9530"/>
                </a:lnTo>
                <a:lnTo>
                  <a:pt x="8603" y="13861"/>
                </a:lnTo>
                <a:lnTo>
                  <a:pt x="7624" y="13861"/>
                </a:lnTo>
                <a:lnTo>
                  <a:pt x="7239" y="399"/>
                </a:lnTo>
                <a:cubicBezTo>
                  <a:pt x="7233" y="176"/>
                  <a:pt x="7112" y="0"/>
                  <a:pt x="6964" y="0"/>
                </a:cubicBezTo>
                <a:lnTo>
                  <a:pt x="6488" y="0"/>
                </a:lnTo>
                <a:cubicBezTo>
                  <a:pt x="6340" y="0"/>
                  <a:pt x="6218" y="176"/>
                  <a:pt x="6212" y="399"/>
                </a:cubicBezTo>
                <a:lnTo>
                  <a:pt x="5827" y="13861"/>
                </a:lnTo>
                <a:lnTo>
                  <a:pt x="5034" y="13861"/>
                </a:lnTo>
                <a:lnTo>
                  <a:pt x="4651" y="399"/>
                </a:lnTo>
                <a:cubicBezTo>
                  <a:pt x="4644" y="176"/>
                  <a:pt x="4522" y="0"/>
                  <a:pt x="4374" y="0"/>
                </a:cubicBezTo>
                <a:lnTo>
                  <a:pt x="3898" y="0"/>
                </a:lnTo>
                <a:close/>
              </a:path>
            </a:pathLst>
          </a:custGeom>
          <a:solidFill>
            <a:srgbClr val="000000"/>
          </a:solidFill>
          <a:ln w="12700">
            <a:miter lim="400000"/>
          </a:ln>
        </p:spPr>
        <p:txBody>
          <a:bodyPr lIns="50800" tIns="50800" rIns="50800" bIns="50800" anchor="ctr"/>
          <a:lstStyle/>
          <a:p>
            <a:pPr defTabSz="457200">
              <a:defRPr sz="3200">
                <a:solidFill>
                  <a:srgbClr val="FFFFFF"/>
                </a:solidFill>
                <a:latin typeface="Graphik-Medium"/>
                <a:ea typeface="Graphik-Medium"/>
                <a:cs typeface="Graphik-Medium"/>
                <a:sym typeface="Graphik Medium"/>
              </a:defRPr>
            </a:pPr>
            <a:endParaRPr/>
          </a:p>
        </p:txBody>
      </p:sp>
      <p:grpSp>
        <p:nvGrpSpPr>
          <p:cNvPr id="7" name="Group">
            <a:extLst>
              <a:ext uri="{FF2B5EF4-FFF2-40B4-BE49-F238E27FC236}">
                <a16:creationId xmlns:a16="http://schemas.microsoft.com/office/drawing/2014/main" id="{5A813947-D35B-4771-A542-EAD017E79CD1}"/>
              </a:ext>
            </a:extLst>
          </p:cNvPr>
          <p:cNvGrpSpPr/>
          <p:nvPr/>
        </p:nvGrpSpPr>
        <p:grpSpPr>
          <a:xfrm>
            <a:off x="2861302" y="614577"/>
            <a:ext cx="2477266" cy="893207"/>
            <a:chOff x="0" y="0"/>
            <a:chExt cx="3439367" cy="893205"/>
          </a:xfrm>
        </p:grpSpPr>
        <p:sp>
          <p:nvSpPr>
            <p:cNvPr id="8" name="Arrow">
              <a:extLst>
                <a:ext uri="{FF2B5EF4-FFF2-40B4-BE49-F238E27FC236}">
                  <a16:creationId xmlns:a16="http://schemas.microsoft.com/office/drawing/2014/main" id="{761666E2-2E68-4E93-B29E-F8F52562251F}"/>
                </a:ext>
              </a:extLst>
            </p:cNvPr>
            <p:cNvSpPr/>
            <p:nvPr/>
          </p:nvSpPr>
          <p:spPr>
            <a:xfrm>
              <a:off x="0" y="546917"/>
              <a:ext cx="3439368" cy="346289"/>
            </a:xfrm>
            <a:prstGeom prst="rightArrow">
              <a:avLst>
                <a:gd name="adj1" fmla="val 35315"/>
                <a:gd name="adj2" fmla="val 82807"/>
              </a:avLst>
            </a:prstGeom>
            <a:solidFill>
              <a:srgbClr val="000000"/>
            </a:solidFill>
            <a:ln w="12700" cap="flat">
              <a:noFill/>
              <a:miter lim="400000"/>
            </a:ln>
            <a:effectLst/>
          </p:spPr>
          <p:txBody>
            <a:bodyPr wrap="square" lIns="50800" tIns="50800" rIns="50800" bIns="50800" numCol="1" anchor="ctr">
              <a:noAutofit/>
            </a:bodyPr>
            <a:lstStyle/>
            <a:p>
              <a:pPr defTabSz="457200">
                <a:defRPr sz="3200">
                  <a:solidFill>
                    <a:srgbClr val="FFFFFF"/>
                  </a:solidFill>
                  <a:latin typeface="Graphik-Medium"/>
                  <a:ea typeface="Graphik-Medium"/>
                  <a:cs typeface="Graphik-Medium"/>
                  <a:sym typeface="Graphik Medium"/>
                </a:defRPr>
              </a:pPr>
              <a:endParaRPr/>
            </a:p>
          </p:txBody>
        </p:sp>
        <p:sp>
          <p:nvSpPr>
            <p:cNvPr id="9" name="Insurance">
              <a:extLst>
                <a:ext uri="{FF2B5EF4-FFF2-40B4-BE49-F238E27FC236}">
                  <a16:creationId xmlns:a16="http://schemas.microsoft.com/office/drawing/2014/main" id="{1A674CA4-321A-417C-8F5B-38098021C1D6}"/>
                </a:ext>
              </a:extLst>
            </p:cNvPr>
            <p:cNvSpPr txBox="1"/>
            <p:nvPr/>
          </p:nvSpPr>
          <p:spPr>
            <a:xfrm>
              <a:off x="962103" y="0"/>
              <a:ext cx="1515162" cy="49225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numCol="1" anchor="ctr">
              <a:noAutofit/>
            </a:bodyPr>
            <a:lstStyle/>
            <a:p>
              <a:r>
                <a:t>Insurance</a:t>
              </a:r>
            </a:p>
          </p:txBody>
        </p:sp>
      </p:grpSp>
      <p:sp>
        <p:nvSpPr>
          <p:cNvPr id="10" name="Boat">
            <a:extLst>
              <a:ext uri="{FF2B5EF4-FFF2-40B4-BE49-F238E27FC236}">
                <a16:creationId xmlns:a16="http://schemas.microsoft.com/office/drawing/2014/main" id="{654BF2F3-2AB5-4BF7-A4E1-2C5791725550}"/>
              </a:ext>
            </a:extLst>
          </p:cNvPr>
          <p:cNvSpPr/>
          <p:nvPr/>
        </p:nvSpPr>
        <p:spPr>
          <a:xfrm>
            <a:off x="1264901" y="3667286"/>
            <a:ext cx="1530133" cy="562963"/>
          </a:xfrm>
          <a:custGeom>
            <a:avLst/>
            <a:gdLst/>
            <a:ahLst/>
            <a:cxnLst>
              <a:cxn ang="0">
                <a:pos x="wd2" y="hd2"/>
              </a:cxn>
              <a:cxn ang="5400000">
                <a:pos x="wd2" y="hd2"/>
              </a:cxn>
              <a:cxn ang="10800000">
                <a:pos x="wd2" y="hd2"/>
              </a:cxn>
              <a:cxn ang="16200000">
                <a:pos x="wd2" y="hd2"/>
              </a:cxn>
            </a:cxnLst>
            <a:rect l="0" t="0" r="r" b="b"/>
            <a:pathLst>
              <a:path w="21600" h="21582" extrusionOk="0">
                <a:moveTo>
                  <a:pt x="10933" y="0"/>
                </a:moveTo>
                <a:lnTo>
                  <a:pt x="10474" y="3318"/>
                </a:lnTo>
                <a:lnTo>
                  <a:pt x="11413" y="3318"/>
                </a:lnTo>
                <a:lnTo>
                  <a:pt x="10641" y="8415"/>
                </a:lnTo>
                <a:lnTo>
                  <a:pt x="12576" y="8415"/>
                </a:lnTo>
                <a:lnTo>
                  <a:pt x="12792" y="3318"/>
                </a:lnTo>
                <a:lnTo>
                  <a:pt x="14962" y="3318"/>
                </a:lnTo>
                <a:lnTo>
                  <a:pt x="16685" y="8415"/>
                </a:lnTo>
                <a:lnTo>
                  <a:pt x="17783" y="8415"/>
                </a:lnTo>
                <a:lnTo>
                  <a:pt x="15696" y="3318"/>
                </a:lnTo>
                <a:lnTo>
                  <a:pt x="16367" y="3318"/>
                </a:lnTo>
                <a:lnTo>
                  <a:pt x="15685" y="1294"/>
                </a:lnTo>
                <a:lnTo>
                  <a:pt x="10933" y="0"/>
                </a:lnTo>
                <a:close/>
                <a:moveTo>
                  <a:pt x="3829" y="9250"/>
                </a:moveTo>
                <a:lnTo>
                  <a:pt x="2708" y="11880"/>
                </a:lnTo>
                <a:lnTo>
                  <a:pt x="21005" y="11880"/>
                </a:lnTo>
                <a:cubicBezTo>
                  <a:pt x="21422" y="10367"/>
                  <a:pt x="21600" y="9264"/>
                  <a:pt x="21600" y="9264"/>
                </a:cubicBezTo>
                <a:lnTo>
                  <a:pt x="3829" y="9264"/>
                </a:lnTo>
                <a:lnTo>
                  <a:pt x="3829" y="9250"/>
                </a:lnTo>
                <a:close/>
                <a:moveTo>
                  <a:pt x="1958" y="9384"/>
                </a:moveTo>
                <a:cubicBezTo>
                  <a:pt x="1850" y="9310"/>
                  <a:pt x="1741" y="9399"/>
                  <a:pt x="1654" y="9590"/>
                </a:cubicBezTo>
                <a:lnTo>
                  <a:pt x="1255" y="10531"/>
                </a:lnTo>
                <a:cubicBezTo>
                  <a:pt x="1191" y="10677"/>
                  <a:pt x="1142" y="10879"/>
                  <a:pt x="1120" y="11100"/>
                </a:cubicBezTo>
                <a:lnTo>
                  <a:pt x="973" y="12540"/>
                </a:lnTo>
                <a:cubicBezTo>
                  <a:pt x="941" y="12849"/>
                  <a:pt x="951" y="13174"/>
                  <a:pt x="1005" y="13467"/>
                </a:cubicBezTo>
                <a:lnTo>
                  <a:pt x="1325" y="15197"/>
                </a:lnTo>
                <a:lnTo>
                  <a:pt x="1098" y="18620"/>
                </a:lnTo>
                <a:cubicBezTo>
                  <a:pt x="1098" y="18620"/>
                  <a:pt x="227" y="18474"/>
                  <a:pt x="0" y="20956"/>
                </a:cubicBezTo>
                <a:cubicBezTo>
                  <a:pt x="497" y="21191"/>
                  <a:pt x="1217" y="21571"/>
                  <a:pt x="1217" y="21571"/>
                </a:cubicBezTo>
                <a:cubicBezTo>
                  <a:pt x="1271" y="21600"/>
                  <a:pt x="1320" y="21571"/>
                  <a:pt x="1369" y="21497"/>
                </a:cubicBezTo>
                <a:lnTo>
                  <a:pt x="1995" y="20323"/>
                </a:lnTo>
                <a:cubicBezTo>
                  <a:pt x="2055" y="20234"/>
                  <a:pt x="2098" y="20072"/>
                  <a:pt x="2109" y="19896"/>
                </a:cubicBezTo>
                <a:lnTo>
                  <a:pt x="2234" y="18267"/>
                </a:lnTo>
                <a:lnTo>
                  <a:pt x="2039" y="17973"/>
                </a:lnTo>
                <a:lnTo>
                  <a:pt x="1843" y="17693"/>
                </a:lnTo>
                <a:lnTo>
                  <a:pt x="1887" y="17092"/>
                </a:lnTo>
                <a:lnTo>
                  <a:pt x="2276" y="11999"/>
                </a:lnTo>
                <a:lnTo>
                  <a:pt x="2298" y="11719"/>
                </a:lnTo>
                <a:lnTo>
                  <a:pt x="2379" y="11526"/>
                </a:lnTo>
                <a:lnTo>
                  <a:pt x="3060" y="9925"/>
                </a:lnTo>
                <a:lnTo>
                  <a:pt x="1958" y="9384"/>
                </a:lnTo>
                <a:close/>
                <a:moveTo>
                  <a:pt x="2541" y="12715"/>
                </a:moveTo>
                <a:lnTo>
                  <a:pt x="2190" y="17267"/>
                </a:lnTo>
                <a:lnTo>
                  <a:pt x="3472" y="19235"/>
                </a:lnTo>
                <a:lnTo>
                  <a:pt x="13318" y="20616"/>
                </a:lnTo>
                <a:cubicBezTo>
                  <a:pt x="17410" y="21218"/>
                  <a:pt x="19675" y="16268"/>
                  <a:pt x="20762" y="12715"/>
                </a:cubicBezTo>
                <a:lnTo>
                  <a:pt x="2541" y="12715"/>
                </a:lnTo>
                <a:close/>
              </a:path>
            </a:pathLst>
          </a:custGeom>
          <a:solidFill>
            <a:srgbClr val="000000"/>
          </a:solidFill>
          <a:ln w="12700">
            <a:miter lim="400000"/>
          </a:ln>
        </p:spPr>
        <p:txBody>
          <a:bodyPr lIns="50800" tIns="50800" rIns="50800" bIns="50800" anchor="ctr"/>
          <a:lstStyle/>
          <a:p>
            <a:pPr defTabSz="457200">
              <a:defRPr sz="3200">
                <a:solidFill>
                  <a:srgbClr val="FFFFFF"/>
                </a:solidFill>
                <a:latin typeface="Graphik-Medium"/>
                <a:ea typeface="Graphik-Medium"/>
                <a:cs typeface="Graphik-Medium"/>
                <a:sym typeface="Graphik Medium"/>
              </a:defRPr>
            </a:pPr>
            <a:endParaRPr/>
          </a:p>
        </p:txBody>
      </p:sp>
      <p:grpSp>
        <p:nvGrpSpPr>
          <p:cNvPr id="11" name="Group">
            <a:extLst>
              <a:ext uri="{FF2B5EF4-FFF2-40B4-BE49-F238E27FC236}">
                <a16:creationId xmlns:a16="http://schemas.microsoft.com/office/drawing/2014/main" id="{449E603E-FF13-425C-8D5E-283B65C6FC10}"/>
              </a:ext>
            </a:extLst>
          </p:cNvPr>
          <p:cNvGrpSpPr/>
          <p:nvPr/>
        </p:nvGrpSpPr>
        <p:grpSpPr>
          <a:xfrm>
            <a:off x="2861300" y="3306756"/>
            <a:ext cx="2477267" cy="893208"/>
            <a:chOff x="0" y="0"/>
            <a:chExt cx="3439368" cy="893206"/>
          </a:xfrm>
        </p:grpSpPr>
        <p:sp>
          <p:nvSpPr>
            <p:cNvPr id="12" name="Arrow">
              <a:extLst>
                <a:ext uri="{FF2B5EF4-FFF2-40B4-BE49-F238E27FC236}">
                  <a16:creationId xmlns:a16="http://schemas.microsoft.com/office/drawing/2014/main" id="{A782A6DA-0FA0-42A0-8154-568AA1A3348A}"/>
                </a:ext>
              </a:extLst>
            </p:cNvPr>
            <p:cNvSpPr/>
            <p:nvPr/>
          </p:nvSpPr>
          <p:spPr>
            <a:xfrm>
              <a:off x="0" y="546917"/>
              <a:ext cx="3439368" cy="346289"/>
            </a:xfrm>
            <a:prstGeom prst="rightArrow">
              <a:avLst>
                <a:gd name="adj1" fmla="val 35315"/>
                <a:gd name="adj2" fmla="val 82807"/>
              </a:avLst>
            </a:prstGeom>
            <a:solidFill>
              <a:srgbClr val="000000"/>
            </a:solidFill>
            <a:ln w="12700" cap="flat">
              <a:noFill/>
              <a:miter lim="400000"/>
            </a:ln>
            <a:effectLst/>
          </p:spPr>
          <p:txBody>
            <a:bodyPr wrap="square" lIns="50800" tIns="50800" rIns="50800" bIns="50800" numCol="1" anchor="ctr">
              <a:noAutofit/>
            </a:bodyPr>
            <a:lstStyle/>
            <a:p>
              <a:pPr defTabSz="457200">
                <a:defRPr sz="3200">
                  <a:solidFill>
                    <a:srgbClr val="FFFFFF"/>
                  </a:solidFill>
                  <a:latin typeface="Graphik-Medium"/>
                  <a:ea typeface="Graphik-Medium"/>
                  <a:cs typeface="Graphik-Medium"/>
                  <a:sym typeface="Graphik Medium"/>
                </a:defRPr>
              </a:pPr>
              <a:endParaRPr/>
            </a:p>
          </p:txBody>
        </p:sp>
        <p:sp>
          <p:nvSpPr>
            <p:cNvPr id="13" name="Insurance">
              <a:extLst>
                <a:ext uri="{FF2B5EF4-FFF2-40B4-BE49-F238E27FC236}">
                  <a16:creationId xmlns:a16="http://schemas.microsoft.com/office/drawing/2014/main" id="{857A3E0B-547B-4458-85B4-A51CDD2047F4}"/>
                </a:ext>
              </a:extLst>
            </p:cNvPr>
            <p:cNvSpPr txBox="1"/>
            <p:nvPr/>
          </p:nvSpPr>
          <p:spPr>
            <a:xfrm>
              <a:off x="962103" y="0"/>
              <a:ext cx="1515162" cy="49225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numCol="1" anchor="ctr">
              <a:spAutoFit/>
            </a:bodyPr>
            <a:lstStyle/>
            <a:p>
              <a:r>
                <a:t>Insurance</a:t>
              </a:r>
            </a:p>
          </p:txBody>
        </p:sp>
      </p:grpSp>
      <p:sp>
        <p:nvSpPr>
          <p:cNvPr id="14" name="Rocket">
            <a:extLst>
              <a:ext uri="{FF2B5EF4-FFF2-40B4-BE49-F238E27FC236}">
                <a16:creationId xmlns:a16="http://schemas.microsoft.com/office/drawing/2014/main" id="{AEB626AD-7F37-4825-B1E7-6F30E3ECC6B4}"/>
              </a:ext>
            </a:extLst>
          </p:cNvPr>
          <p:cNvSpPr/>
          <p:nvPr/>
        </p:nvSpPr>
        <p:spPr>
          <a:xfrm>
            <a:off x="1798681" y="4873063"/>
            <a:ext cx="354461" cy="1488082"/>
          </a:xfrm>
          <a:custGeom>
            <a:avLst/>
            <a:gdLst/>
            <a:ahLst/>
            <a:cxnLst>
              <a:cxn ang="0">
                <a:pos x="wd2" y="hd2"/>
              </a:cxn>
              <a:cxn ang="5400000">
                <a:pos x="wd2" y="hd2"/>
              </a:cxn>
              <a:cxn ang="10800000">
                <a:pos x="wd2" y="hd2"/>
              </a:cxn>
              <a:cxn ang="16200000">
                <a:pos x="wd2" y="hd2"/>
              </a:cxn>
            </a:cxnLst>
            <a:rect l="0" t="0" r="r" b="b"/>
            <a:pathLst>
              <a:path w="21600" h="21600" extrusionOk="0">
                <a:moveTo>
                  <a:pt x="10580" y="0"/>
                </a:moveTo>
                <a:lnTo>
                  <a:pt x="10276" y="888"/>
                </a:lnTo>
                <a:lnTo>
                  <a:pt x="8646" y="1671"/>
                </a:lnTo>
                <a:lnTo>
                  <a:pt x="8646" y="2849"/>
                </a:lnTo>
                <a:lnTo>
                  <a:pt x="13103" y="2849"/>
                </a:lnTo>
                <a:lnTo>
                  <a:pt x="13103" y="1671"/>
                </a:lnTo>
                <a:lnTo>
                  <a:pt x="11473" y="888"/>
                </a:lnTo>
                <a:lnTo>
                  <a:pt x="11176" y="0"/>
                </a:lnTo>
                <a:lnTo>
                  <a:pt x="10580" y="0"/>
                </a:lnTo>
                <a:close/>
                <a:moveTo>
                  <a:pt x="8653" y="3146"/>
                </a:moveTo>
                <a:lnTo>
                  <a:pt x="7406" y="5111"/>
                </a:lnTo>
                <a:lnTo>
                  <a:pt x="14407" y="5111"/>
                </a:lnTo>
                <a:lnTo>
                  <a:pt x="13160" y="3146"/>
                </a:lnTo>
                <a:lnTo>
                  <a:pt x="8653" y="3146"/>
                </a:lnTo>
                <a:close/>
                <a:moveTo>
                  <a:pt x="7406" y="5417"/>
                </a:moveTo>
                <a:lnTo>
                  <a:pt x="7406" y="7750"/>
                </a:lnTo>
                <a:lnTo>
                  <a:pt x="14407" y="7750"/>
                </a:lnTo>
                <a:lnTo>
                  <a:pt x="14407" y="5417"/>
                </a:lnTo>
                <a:lnTo>
                  <a:pt x="7406" y="5417"/>
                </a:lnTo>
                <a:close/>
                <a:moveTo>
                  <a:pt x="7462" y="8037"/>
                </a:moveTo>
                <a:lnTo>
                  <a:pt x="5067" y="9718"/>
                </a:lnTo>
                <a:lnTo>
                  <a:pt x="16746" y="9718"/>
                </a:lnTo>
                <a:lnTo>
                  <a:pt x="14350" y="8037"/>
                </a:lnTo>
                <a:lnTo>
                  <a:pt x="7462" y="8037"/>
                </a:lnTo>
                <a:close/>
                <a:moveTo>
                  <a:pt x="5067" y="10072"/>
                </a:moveTo>
                <a:lnTo>
                  <a:pt x="5067" y="17292"/>
                </a:lnTo>
                <a:lnTo>
                  <a:pt x="16746" y="17292"/>
                </a:lnTo>
                <a:lnTo>
                  <a:pt x="16746" y="10072"/>
                </a:lnTo>
                <a:lnTo>
                  <a:pt x="5067" y="10072"/>
                </a:lnTo>
                <a:close/>
                <a:moveTo>
                  <a:pt x="4826" y="17616"/>
                </a:moveTo>
                <a:lnTo>
                  <a:pt x="3607" y="18894"/>
                </a:lnTo>
                <a:lnTo>
                  <a:pt x="0" y="19346"/>
                </a:lnTo>
                <a:lnTo>
                  <a:pt x="0" y="19797"/>
                </a:lnTo>
                <a:lnTo>
                  <a:pt x="2750" y="19797"/>
                </a:lnTo>
                <a:lnTo>
                  <a:pt x="2105" y="20476"/>
                </a:lnTo>
                <a:lnTo>
                  <a:pt x="19701" y="20476"/>
                </a:lnTo>
                <a:lnTo>
                  <a:pt x="19056" y="19797"/>
                </a:lnTo>
                <a:lnTo>
                  <a:pt x="21600" y="19797"/>
                </a:lnTo>
                <a:lnTo>
                  <a:pt x="21600" y="19346"/>
                </a:lnTo>
                <a:lnTo>
                  <a:pt x="18227" y="18923"/>
                </a:lnTo>
                <a:lnTo>
                  <a:pt x="16980" y="17616"/>
                </a:lnTo>
                <a:lnTo>
                  <a:pt x="4826" y="17616"/>
                </a:lnTo>
                <a:close/>
                <a:moveTo>
                  <a:pt x="5060" y="20710"/>
                </a:moveTo>
                <a:lnTo>
                  <a:pt x="4139" y="21600"/>
                </a:lnTo>
                <a:lnTo>
                  <a:pt x="7809" y="21600"/>
                </a:lnTo>
                <a:lnTo>
                  <a:pt x="6888" y="20710"/>
                </a:lnTo>
                <a:lnTo>
                  <a:pt x="5060" y="20710"/>
                </a:lnTo>
                <a:close/>
                <a:moveTo>
                  <a:pt x="9872" y="20710"/>
                </a:moveTo>
                <a:lnTo>
                  <a:pt x="8957" y="21600"/>
                </a:lnTo>
                <a:lnTo>
                  <a:pt x="12621" y="21600"/>
                </a:lnTo>
                <a:lnTo>
                  <a:pt x="11707" y="20710"/>
                </a:lnTo>
                <a:lnTo>
                  <a:pt x="9872" y="20710"/>
                </a:lnTo>
                <a:close/>
                <a:moveTo>
                  <a:pt x="14691" y="20710"/>
                </a:moveTo>
                <a:lnTo>
                  <a:pt x="13769" y="21600"/>
                </a:lnTo>
                <a:lnTo>
                  <a:pt x="17440" y="21600"/>
                </a:lnTo>
                <a:lnTo>
                  <a:pt x="16519" y="20710"/>
                </a:lnTo>
                <a:lnTo>
                  <a:pt x="14691" y="20710"/>
                </a:lnTo>
                <a:close/>
              </a:path>
            </a:pathLst>
          </a:custGeom>
          <a:solidFill>
            <a:srgbClr val="000000"/>
          </a:solidFill>
          <a:ln w="12700">
            <a:miter lim="400000"/>
          </a:ln>
        </p:spPr>
        <p:txBody>
          <a:bodyPr lIns="50800" tIns="50800" rIns="50800" bIns="50800" anchor="ctr"/>
          <a:lstStyle/>
          <a:p>
            <a:pPr defTabSz="457200">
              <a:defRPr sz="3200">
                <a:solidFill>
                  <a:srgbClr val="FFFFFF"/>
                </a:solidFill>
                <a:latin typeface="Graphik-Medium"/>
                <a:ea typeface="Graphik-Medium"/>
                <a:cs typeface="Graphik-Medium"/>
                <a:sym typeface="Graphik Medium"/>
              </a:defRPr>
            </a:pPr>
            <a:endParaRPr/>
          </a:p>
        </p:txBody>
      </p:sp>
      <p:grpSp>
        <p:nvGrpSpPr>
          <p:cNvPr id="15" name="Group">
            <a:extLst>
              <a:ext uri="{FF2B5EF4-FFF2-40B4-BE49-F238E27FC236}">
                <a16:creationId xmlns:a16="http://schemas.microsoft.com/office/drawing/2014/main" id="{4304E807-80C8-476D-84E8-1458B300ACDA}"/>
              </a:ext>
            </a:extLst>
          </p:cNvPr>
          <p:cNvGrpSpPr/>
          <p:nvPr/>
        </p:nvGrpSpPr>
        <p:grpSpPr>
          <a:xfrm>
            <a:off x="2861300" y="4803297"/>
            <a:ext cx="2477267" cy="893208"/>
            <a:chOff x="0" y="0"/>
            <a:chExt cx="3439368" cy="893206"/>
          </a:xfrm>
        </p:grpSpPr>
        <p:sp>
          <p:nvSpPr>
            <p:cNvPr id="16" name="Arrow">
              <a:extLst>
                <a:ext uri="{FF2B5EF4-FFF2-40B4-BE49-F238E27FC236}">
                  <a16:creationId xmlns:a16="http://schemas.microsoft.com/office/drawing/2014/main" id="{E62BC340-9234-4305-9B2E-0CA4CF88B9B4}"/>
                </a:ext>
              </a:extLst>
            </p:cNvPr>
            <p:cNvSpPr/>
            <p:nvPr/>
          </p:nvSpPr>
          <p:spPr>
            <a:xfrm>
              <a:off x="0" y="546917"/>
              <a:ext cx="3439368" cy="346289"/>
            </a:xfrm>
            <a:prstGeom prst="rightArrow">
              <a:avLst>
                <a:gd name="adj1" fmla="val 35315"/>
                <a:gd name="adj2" fmla="val 82807"/>
              </a:avLst>
            </a:prstGeom>
            <a:solidFill>
              <a:srgbClr val="000000"/>
            </a:solidFill>
            <a:ln w="12700" cap="flat">
              <a:noFill/>
              <a:miter lim="400000"/>
            </a:ln>
            <a:effectLst/>
          </p:spPr>
          <p:txBody>
            <a:bodyPr wrap="square" lIns="50800" tIns="50800" rIns="50800" bIns="50800" numCol="1" anchor="ctr">
              <a:noAutofit/>
            </a:bodyPr>
            <a:lstStyle/>
            <a:p>
              <a:pPr defTabSz="457200">
                <a:defRPr sz="3200">
                  <a:solidFill>
                    <a:srgbClr val="FFFFFF"/>
                  </a:solidFill>
                  <a:latin typeface="Graphik-Medium"/>
                  <a:ea typeface="Graphik-Medium"/>
                  <a:cs typeface="Graphik-Medium"/>
                  <a:sym typeface="Graphik Medium"/>
                </a:defRPr>
              </a:pPr>
              <a:endParaRPr/>
            </a:p>
          </p:txBody>
        </p:sp>
        <p:sp>
          <p:nvSpPr>
            <p:cNvPr id="17" name="Insurance">
              <a:extLst>
                <a:ext uri="{FF2B5EF4-FFF2-40B4-BE49-F238E27FC236}">
                  <a16:creationId xmlns:a16="http://schemas.microsoft.com/office/drawing/2014/main" id="{B2A547E7-6A64-4BB0-A33B-1C6A21175457}"/>
                </a:ext>
              </a:extLst>
            </p:cNvPr>
            <p:cNvSpPr txBox="1"/>
            <p:nvPr/>
          </p:nvSpPr>
          <p:spPr>
            <a:xfrm>
              <a:off x="962103" y="0"/>
              <a:ext cx="1515162" cy="492253"/>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numCol="1" anchor="ctr">
              <a:spAutoFit/>
            </a:bodyPr>
            <a:lstStyle/>
            <a:p>
              <a:r>
                <a:t>Insurance</a:t>
              </a:r>
            </a:p>
          </p:txBody>
        </p:sp>
      </p:grpSp>
      <p:sp>
        <p:nvSpPr>
          <p:cNvPr id="18" name="Block of Flats">
            <a:extLst>
              <a:ext uri="{FF2B5EF4-FFF2-40B4-BE49-F238E27FC236}">
                <a16:creationId xmlns:a16="http://schemas.microsoft.com/office/drawing/2014/main" id="{17DFEA4A-EDD9-4153-88BE-9C8A83500A9F}"/>
              </a:ext>
            </a:extLst>
          </p:cNvPr>
          <p:cNvSpPr/>
          <p:nvPr/>
        </p:nvSpPr>
        <p:spPr>
          <a:xfrm>
            <a:off x="5625326" y="2449036"/>
            <a:ext cx="1672721" cy="1161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35"/>
                </a:lnTo>
                <a:lnTo>
                  <a:pt x="651" y="1535"/>
                </a:lnTo>
                <a:lnTo>
                  <a:pt x="651" y="18128"/>
                </a:lnTo>
                <a:lnTo>
                  <a:pt x="7648" y="18128"/>
                </a:lnTo>
                <a:lnTo>
                  <a:pt x="7648" y="18831"/>
                </a:lnTo>
                <a:lnTo>
                  <a:pt x="651" y="18831"/>
                </a:lnTo>
                <a:lnTo>
                  <a:pt x="651" y="21600"/>
                </a:lnTo>
                <a:lnTo>
                  <a:pt x="6775" y="21600"/>
                </a:lnTo>
                <a:lnTo>
                  <a:pt x="8773" y="21600"/>
                </a:lnTo>
                <a:lnTo>
                  <a:pt x="9152" y="21600"/>
                </a:lnTo>
                <a:lnTo>
                  <a:pt x="9152" y="18128"/>
                </a:lnTo>
                <a:lnTo>
                  <a:pt x="10545" y="18128"/>
                </a:lnTo>
                <a:lnTo>
                  <a:pt x="10545" y="21600"/>
                </a:lnTo>
                <a:lnTo>
                  <a:pt x="11148" y="21600"/>
                </a:lnTo>
                <a:lnTo>
                  <a:pt x="11148" y="18128"/>
                </a:lnTo>
                <a:lnTo>
                  <a:pt x="12549" y="18128"/>
                </a:lnTo>
                <a:lnTo>
                  <a:pt x="12549" y="21600"/>
                </a:lnTo>
                <a:lnTo>
                  <a:pt x="12829" y="21600"/>
                </a:lnTo>
                <a:lnTo>
                  <a:pt x="14896" y="21600"/>
                </a:lnTo>
                <a:lnTo>
                  <a:pt x="20950" y="21600"/>
                </a:lnTo>
                <a:lnTo>
                  <a:pt x="20950" y="18831"/>
                </a:lnTo>
                <a:lnTo>
                  <a:pt x="13969" y="18831"/>
                </a:lnTo>
                <a:lnTo>
                  <a:pt x="13969" y="18128"/>
                </a:lnTo>
                <a:lnTo>
                  <a:pt x="20950" y="18128"/>
                </a:lnTo>
                <a:lnTo>
                  <a:pt x="20950" y="1535"/>
                </a:lnTo>
                <a:lnTo>
                  <a:pt x="21600" y="1535"/>
                </a:lnTo>
                <a:lnTo>
                  <a:pt x="21600" y="0"/>
                </a:lnTo>
                <a:lnTo>
                  <a:pt x="12178" y="0"/>
                </a:lnTo>
                <a:lnTo>
                  <a:pt x="12178" y="1535"/>
                </a:lnTo>
                <a:lnTo>
                  <a:pt x="12829" y="1535"/>
                </a:lnTo>
                <a:lnTo>
                  <a:pt x="12829" y="4086"/>
                </a:lnTo>
                <a:lnTo>
                  <a:pt x="8773" y="4086"/>
                </a:lnTo>
                <a:lnTo>
                  <a:pt x="8773" y="1535"/>
                </a:lnTo>
                <a:lnTo>
                  <a:pt x="9424" y="1535"/>
                </a:lnTo>
                <a:lnTo>
                  <a:pt x="9424" y="0"/>
                </a:lnTo>
                <a:lnTo>
                  <a:pt x="0" y="0"/>
                </a:lnTo>
                <a:close/>
                <a:moveTo>
                  <a:pt x="1764" y="1535"/>
                </a:moveTo>
                <a:lnTo>
                  <a:pt x="2746" y="1535"/>
                </a:lnTo>
                <a:lnTo>
                  <a:pt x="2746" y="3819"/>
                </a:lnTo>
                <a:lnTo>
                  <a:pt x="1764" y="3819"/>
                </a:lnTo>
                <a:lnTo>
                  <a:pt x="1764" y="1535"/>
                </a:lnTo>
                <a:close/>
                <a:moveTo>
                  <a:pt x="4216" y="1535"/>
                </a:moveTo>
                <a:lnTo>
                  <a:pt x="5196" y="1535"/>
                </a:lnTo>
                <a:lnTo>
                  <a:pt x="5196" y="3819"/>
                </a:lnTo>
                <a:lnTo>
                  <a:pt x="4216" y="3819"/>
                </a:lnTo>
                <a:lnTo>
                  <a:pt x="4216" y="1535"/>
                </a:lnTo>
                <a:close/>
                <a:moveTo>
                  <a:pt x="6666" y="1535"/>
                </a:moveTo>
                <a:lnTo>
                  <a:pt x="7648" y="1535"/>
                </a:lnTo>
                <a:lnTo>
                  <a:pt x="7648" y="3819"/>
                </a:lnTo>
                <a:lnTo>
                  <a:pt x="6666" y="3819"/>
                </a:lnTo>
                <a:lnTo>
                  <a:pt x="6666" y="1535"/>
                </a:lnTo>
                <a:close/>
                <a:moveTo>
                  <a:pt x="13967" y="1535"/>
                </a:moveTo>
                <a:lnTo>
                  <a:pt x="14949" y="1535"/>
                </a:lnTo>
                <a:lnTo>
                  <a:pt x="14949" y="3819"/>
                </a:lnTo>
                <a:lnTo>
                  <a:pt x="13967" y="3819"/>
                </a:lnTo>
                <a:lnTo>
                  <a:pt x="13967" y="1535"/>
                </a:lnTo>
                <a:close/>
                <a:moveTo>
                  <a:pt x="16419" y="1535"/>
                </a:moveTo>
                <a:lnTo>
                  <a:pt x="17399" y="1535"/>
                </a:lnTo>
                <a:lnTo>
                  <a:pt x="17399" y="3819"/>
                </a:lnTo>
                <a:lnTo>
                  <a:pt x="16419" y="3819"/>
                </a:lnTo>
                <a:lnTo>
                  <a:pt x="16419" y="1535"/>
                </a:lnTo>
                <a:close/>
                <a:moveTo>
                  <a:pt x="18870" y="1535"/>
                </a:moveTo>
                <a:lnTo>
                  <a:pt x="19852" y="1535"/>
                </a:lnTo>
                <a:lnTo>
                  <a:pt x="19852" y="3819"/>
                </a:lnTo>
                <a:lnTo>
                  <a:pt x="18870" y="3819"/>
                </a:lnTo>
                <a:lnTo>
                  <a:pt x="18870" y="1535"/>
                </a:lnTo>
                <a:close/>
                <a:moveTo>
                  <a:pt x="1764" y="5829"/>
                </a:moveTo>
                <a:lnTo>
                  <a:pt x="2746" y="5829"/>
                </a:lnTo>
                <a:lnTo>
                  <a:pt x="2746" y="8112"/>
                </a:lnTo>
                <a:lnTo>
                  <a:pt x="1764" y="8112"/>
                </a:lnTo>
                <a:lnTo>
                  <a:pt x="1764" y="5829"/>
                </a:lnTo>
                <a:close/>
                <a:moveTo>
                  <a:pt x="4216" y="5829"/>
                </a:moveTo>
                <a:lnTo>
                  <a:pt x="5196" y="5829"/>
                </a:lnTo>
                <a:lnTo>
                  <a:pt x="5196" y="8112"/>
                </a:lnTo>
                <a:lnTo>
                  <a:pt x="4216" y="8112"/>
                </a:lnTo>
                <a:lnTo>
                  <a:pt x="4216" y="5829"/>
                </a:lnTo>
                <a:close/>
                <a:moveTo>
                  <a:pt x="6666" y="5829"/>
                </a:moveTo>
                <a:lnTo>
                  <a:pt x="7648" y="5829"/>
                </a:lnTo>
                <a:lnTo>
                  <a:pt x="7648" y="8112"/>
                </a:lnTo>
                <a:lnTo>
                  <a:pt x="6666" y="8112"/>
                </a:lnTo>
                <a:lnTo>
                  <a:pt x="6666" y="5829"/>
                </a:lnTo>
                <a:close/>
                <a:moveTo>
                  <a:pt x="9152" y="5829"/>
                </a:moveTo>
                <a:lnTo>
                  <a:pt x="10134" y="5829"/>
                </a:lnTo>
                <a:lnTo>
                  <a:pt x="10134" y="8112"/>
                </a:lnTo>
                <a:lnTo>
                  <a:pt x="9152" y="8112"/>
                </a:lnTo>
                <a:lnTo>
                  <a:pt x="9152" y="5829"/>
                </a:lnTo>
                <a:close/>
                <a:moveTo>
                  <a:pt x="11567" y="5829"/>
                </a:moveTo>
                <a:lnTo>
                  <a:pt x="12549" y="5829"/>
                </a:lnTo>
                <a:lnTo>
                  <a:pt x="12549" y="8112"/>
                </a:lnTo>
                <a:lnTo>
                  <a:pt x="11567" y="8112"/>
                </a:lnTo>
                <a:lnTo>
                  <a:pt x="11567" y="5829"/>
                </a:lnTo>
                <a:close/>
                <a:moveTo>
                  <a:pt x="13967" y="5829"/>
                </a:moveTo>
                <a:lnTo>
                  <a:pt x="14949" y="5829"/>
                </a:lnTo>
                <a:lnTo>
                  <a:pt x="14949" y="8112"/>
                </a:lnTo>
                <a:lnTo>
                  <a:pt x="13967" y="8112"/>
                </a:lnTo>
                <a:lnTo>
                  <a:pt x="13967" y="5829"/>
                </a:lnTo>
                <a:close/>
                <a:moveTo>
                  <a:pt x="16419" y="5829"/>
                </a:moveTo>
                <a:lnTo>
                  <a:pt x="17399" y="5829"/>
                </a:lnTo>
                <a:lnTo>
                  <a:pt x="17399" y="8112"/>
                </a:lnTo>
                <a:lnTo>
                  <a:pt x="16419" y="8112"/>
                </a:lnTo>
                <a:lnTo>
                  <a:pt x="16419" y="5829"/>
                </a:lnTo>
                <a:close/>
                <a:moveTo>
                  <a:pt x="18870" y="5829"/>
                </a:moveTo>
                <a:lnTo>
                  <a:pt x="19852" y="5829"/>
                </a:lnTo>
                <a:lnTo>
                  <a:pt x="19852" y="8112"/>
                </a:lnTo>
                <a:lnTo>
                  <a:pt x="18870" y="8112"/>
                </a:lnTo>
                <a:lnTo>
                  <a:pt x="18870" y="5829"/>
                </a:lnTo>
                <a:close/>
                <a:moveTo>
                  <a:pt x="1764" y="10122"/>
                </a:moveTo>
                <a:lnTo>
                  <a:pt x="2746" y="10122"/>
                </a:lnTo>
                <a:lnTo>
                  <a:pt x="2746" y="12408"/>
                </a:lnTo>
                <a:lnTo>
                  <a:pt x="1764" y="12408"/>
                </a:lnTo>
                <a:lnTo>
                  <a:pt x="1764" y="10122"/>
                </a:lnTo>
                <a:close/>
                <a:moveTo>
                  <a:pt x="4216" y="10122"/>
                </a:moveTo>
                <a:lnTo>
                  <a:pt x="5196" y="10122"/>
                </a:lnTo>
                <a:lnTo>
                  <a:pt x="5196" y="12408"/>
                </a:lnTo>
                <a:lnTo>
                  <a:pt x="4216" y="12408"/>
                </a:lnTo>
                <a:lnTo>
                  <a:pt x="4216" y="10122"/>
                </a:lnTo>
                <a:close/>
                <a:moveTo>
                  <a:pt x="6666" y="10122"/>
                </a:moveTo>
                <a:lnTo>
                  <a:pt x="7648" y="10122"/>
                </a:lnTo>
                <a:lnTo>
                  <a:pt x="7648" y="12408"/>
                </a:lnTo>
                <a:lnTo>
                  <a:pt x="6666" y="12408"/>
                </a:lnTo>
                <a:lnTo>
                  <a:pt x="6666" y="10122"/>
                </a:lnTo>
                <a:close/>
                <a:moveTo>
                  <a:pt x="9152" y="10122"/>
                </a:moveTo>
                <a:lnTo>
                  <a:pt x="10134" y="10122"/>
                </a:lnTo>
                <a:lnTo>
                  <a:pt x="10134" y="12408"/>
                </a:lnTo>
                <a:lnTo>
                  <a:pt x="9152" y="12408"/>
                </a:lnTo>
                <a:lnTo>
                  <a:pt x="9152" y="10122"/>
                </a:lnTo>
                <a:close/>
                <a:moveTo>
                  <a:pt x="11567" y="10122"/>
                </a:moveTo>
                <a:lnTo>
                  <a:pt x="12549" y="10122"/>
                </a:lnTo>
                <a:lnTo>
                  <a:pt x="12549" y="12408"/>
                </a:lnTo>
                <a:lnTo>
                  <a:pt x="11567" y="12408"/>
                </a:lnTo>
                <a:lnTo>
                  <a:pt x="11567" y="10122"/>
                </a:lnTo>
                <a:close/>
                <a:moveTo>
                  <a:pt x="13967" y="10122"/>
                </a:moveTo>
                <a:lnTo>
                  <a:pt x="14949" y="10122"/>
                </a:lnTo>
                <a:lnTo>
                  <a:pt x="14949" y="12408"/>
                </a:lnTo>
                <a:lnTo>
                  <a:pt x="13967" y="12408"/>
                </a:lnTo>
                <a:lnTo>
                  <a:pt x="13967" y="10122"/>
                </a:lnTo>
                <a:close/>
                <a:moveTo>
                  <a:pt x="16419" y="10122"/>
                </a:moveTo>
                <a:lnTo>
                  <a:pt x="17399" y="10122"/>
                </a:lnTo>
                <a:lnTo>
                  <a:pt x="17399" y="12408"/>
                </a:lnTo>
                <a:lnTo>
                  <a:pt x="16419" y="12408"/>
                </a:lnTo>
                <a:lnTo>
                  <a:pt x="16419" y="10122"/>
                </a:lnTo>
                <a:close/>
                <a:moveTo>
                  <a:pt x="18870" y="10122"/>
                </a:moveTo>
                <a:lnTo>
                  <a:pt x="19852" y="10122"/>
                </a:lnTo>
                <a:lnTo>
                  <a:pt x="19852" y="12408"/>
                </a:lnTo>
                <a:lnTo>
                  <a:pt x="18870" y="12408"/>
                </a:lnTo>
                <a:lnTo>
                  <a:pt x="18870" y="10122"/>
                </a:lnTo>
                <a:close/>
                <a:moveTo>
                  <a:pt x="1764" y="14418"/>
                </a:moveTo>
                <a:lnTo>
                  <a:pt x="2746" y="14418"/>
                </a:lnTo>
                <a:lnTo>
                  <a:pt x="2746" y="16701"/>
                </a:lnTo>
                <a:lnTo>
                  <a:pt x="1764" y="16701"/>
                </a:lnTo>
                <a:lnTo>
                  <a:pt x="1764" y="14418"/>
                </a:lnTo>
                <a:close/>
                <a:moveTo>
                  <a:pt x="4216" y="14418"/>
                </a:moveTo>
                <a:lnTo>
                  <a:pt x="5196" y="14418"/>
                </a:lnTo>
                <a:lnTo>
                  <a:pt x="5196" y="16701"/>
                </a:lnTo>
                <a:lnTo>
                  <a:pt x="4216" y="16701"/>
                </a:lnTo>
                <a:lnTo>
                  <a:pt x="4216" y="14418"/>
                </a:lnTo>
                <a:close/>
                <a:moveTo>
                  <a:pt x="6666" y="14418"/>
                </a:moveTo>
                <a:lnTo>
                  <a:pt x="7648" y="14418"/>
                </a:lnTo>
                <a:lnTo>
                  <a:pt x="7648" y="16701"/>
                </a:lnTo>
                <a:lnTo>
                  <a:pt x="6666" y="16701"/>
                </a:lnTo>
                <a:lnTo>
                  <a:pt x="6666" y="14418"/>
                </a:lnTo>
                <a:close/>
                <a:moveTo>
                  <a:pt x="9152" y="14418"/>
                </a:moveTo>
                <a:lnTo>
                  <a:pt x="10134" y="14418"/>
                </a:lnTo>
                <a:lnTo>
                  <a:pt x="10134" y="16701"/>
                </a:lnTo>
                <a:lnTo>
                  <a:pt x="9152" y="16701"/>
                </a:lnTo>
                <a:lnTo>
                  <a:pt x="9152" y="14418"/>
                </a:lnTo>
                <a:close/>
                <a:moveTo>
                  <a:pt x="11567" y="14418"/>
                </a:moveTo>
                <a:lnTo>
                  <a:pt x="12549" y="14418"/>
                </a:lnTo>
                <a:lnTo>
                  <a:pt x="12549" y="16701"/>
                </a:lnTo>
                <a:lnTo>
                  <a:pt x="11567" y="16701"/>
                </a:lnTo>
                <a:lnTo>
                  <a:pt x="11567" y="14418"/>
                </a:lnTo>
                <a:close/>
                <a:moveTo>
                  <a:pt x="13967" y="14418"/>
                </a:moveTo>
                <a:lnTo>
                  <a:pt x="14949" y="14418"/>
                </a:lnTo>
                <a:lnTo>
                  <a:pt x="14949" y="16701"/>
                </a:lnTo>
                <a:lnTo>
                  <a:pt x="13967" y="16701"/>
                </a:lnTo>
                <a:lnTo>
                  <a:pt x="13967" y="14418"/>
                </a:lnTo>
                <a:close/>
                <a:moveTo>
                  <a:pt x="16419" y="14418"/>
                </a:moveTo>
                <a:lnTo>
                  <a:pt x="17399" y="14418"/>
                </a:lnTo>
                <a:lnTo>
                  <a:pt x="17399" y="16701"/>
                </a:lnTo>
                <a:lnTo>
                  <a:pt x="16419" y="16701"/>
                </a:lnTo>
                <a:lnTo>
                  <a:pt x="16419" y="14418"/>
                </a:lnTo>
                <a:close/>
                <a:moveTo>
                  <a:pt x="18870" y="14418"/>
                </a:moveTo>
                <a:lnTo>
                  <a:pt x="19852" y="14418"/>
                </a:lnTo>
                <a:lnTo>
                  <a:pt x="19852" y="16701"/>
                </a:lnTo>
                <a:lnTo>
                  <a:pt x="18870" y="16701"/>
                </a:lnTo>
                <a:lnTo>
                  <a:pt x="18870" y="14418"/>
                </a:lnTo>
                <a:close/>
              </a:path>
            </a:pathLst>
          </a:custGeom>
          <a:solidFill>
            <a:srgbClr val="000000"/>
          </a:solidFill>
          <a:ln w="12700">
            <a:miter lim="400000"/>
          </a:ln>
        </p:spPr>
        <p:txBody>
          <a:bodyPr lIns="50800" tIns="50800" rIns="50800" bIns="50800" anchor="ctr"/>
          <a:lstStyle/>
          <a:p>
            <a:pPr defTabSz="457200">
              <a:defRPr sz="3200">
                <a:solidFill>
                  <a:srgbClr val="FFFFFF"/>
                </a:solidFill>
                <a:latin typeface="Graphik-Medium"/>
                <a:ea typeface="Graphik-Medium"/>
                <a:cs typeface="Graphik-Medium"/>
                <a:sym typeface="Graphik Medium"/>
              </a:defRPr>
            </a:pPr>
            <a:endParaRPr/>
          </a:p>
        </p:txBody>
      </p:sp>
      <p:grpSp>
        <p:nvGrpSpPr>
          <p:cNvPr id="19" name="Group">
            <a:extLst>
              <a:ext uri="{FF2B5EF4-FFF2-40B4-BE49-F238E27FC236}">
                <a16:creationId xmlns:a16="http://schemas.microsoft.com/office/drawing/2014/main" id="{7A97BCE1-A28E-4C4E-83D4-27C72F6CABB1}"/>
              </a:ext>
            </a:extLst>
          </p:cNvPr>
          <p:cNvGrpSpPr/>
          <p:nvPr/>
        </p:nvGrpSpPr>
        <p:grpSpPr>
          <a:xfrm>
            <a:off x="7584806" y="2439398"/>
            <a:ext cx="1907608" cy="819516"/>
            <a:chOff x="0" y="73692"/>
            <a:chExt cx="3439368" cy="819514"/>
          </a:xfrm>
        </p:grpSpPr>
        <p:sp>
          <p:nvSpPr>
            <p:cNvPr id="20" name="Arrow">
              <a:extLst>
                <a:ext uri="{FF2B5EF4-FFF2-40B4-BE49-F238E27FC236}">
                  <a16:creationId xmlns:a16="http://schemas.microsoft.com/office/drawing/2014/main" id="{6393F467-4819-4632-8E34-0485AA1BCEE7}"/>
                </a:ext>
              </a:extLst>
            </p:cNvPr>
            <p:cNvSpPr/>
            <p:nvPr/>
          </p:nvSpPr>
          <p:spPr>
            <a:xfrm>
              <a:off x="0" y="546917"/>
              <a:ext cx="3439368" cy="346289"/>
            </a:xfrm>
            <a:prstGeom prst="rightArrow">
              <a:avLst>
                <a:gd name="adj1" fmla="val 35315"/>
                <a:gd name="adj2" fmla="val 82807"/>
              </a:avLst>
            </a:prstGeom>
            <a:solidFill>
              <a:srgbClr val="000000"/>
            </a:solidFill>
            <a:ln w="12700" cap="flat">
              <a:noFill/>
              <a:miter lim="400000"/>
            </a:ln>
            <a:effectLst/>
          </p:spPr>
          <p:txBody>
            <a:bodyPr wrap="square" lIns="50800" tIns="50800" rIns="50800" bIns="50800" numCol="1" anchor="ctr">
              <a:noAutofit/>
            </a:bodyPr>
            <a:lstStyle/>
            <a:p>
              <a:pPr defTabSz="457200">
                <a:defRPr sz="3200">
                  <a:solidFill>
                    <a:srgbClr val="FFFFFF"/>
                  </a:solidFill>
                  <a:latin typeface="Graphik-Medium"/>
                  <a:ea typeface="Graphik-Medium"/>
                  <a:cs typeface="Graphik-Medium"/>
                  <a:sym typeface="Graphik Medium"/>
                </a:defRPr>
              </a:pPr>
              <a:endParaRPr/>
            </a:p>
          </p:txBody>
        </p:sp>
        <p:sp>
          <p:nvSpPr>
            <p:cNvPr id="21" name="Reinsurance">
              <a:extLst>
                <a:ext uri="{FF2B5EF4-FFF2-40B4-BE49-F238E27FC236}">
                  <a16:creationId xmlns:a16="http://schemas.microsoft.com/office/drawing/2014/main" id="{FDACF661-F78C-4B15-B026-371C1B09E9B5}"/>
                </a:ext>
              </a:extLst>
            </p:cNvPr>
            <p:cNvSpPr txBox="1"/>
            <p:nvPr/>
          </p:nvSpPr>
          <p:spPr>
            <a:xfrm>
              <a:off x="335591" y="73692"/>
              <a:ext cx="2454634" cy="379590"/>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numCol="1" anchor="ctr">
              <a:spAutoFit/>
            </a:bodyPr>
            <a:lstStyle/>
            <a:p>
              <a:r>
                <a:t>Reinsurance</a:t>
              </a:r>
            </a:p>
          </p:txBody>
        </p:sp>
      </p:grpSp>
      <p:sp>
        <p:nvSpPr>
          <p:cNvPr id="22" name="Insurance Company">
            <a:extLst>
              <a:ext uri="{FF2B5EF4-FFF2-40B4-BE49-F238E27FC236}">
                <a16:creationId xmlns:a16="http://schemas.microsoft.com/office/drawing/2014/main" id="{7DDC463F-C171-47BC-B8EE-BE2C72370607}"/>
              </a:ext>
            </a:extLst>
          </p:cNvPr>
          <p:cNvSpPr txBox="1"/>
          <p:nvPr/>
        </p:nvSpPr>
        <p:spPr>
          <a:xfrm>
            <a:off x="5446340" y="1984584"/>
            <a:ext cx="3113838" cy="4922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defRPr b="1"/>
            </a:lvl1pPr>
          </a:lstStyle>
          <a:p>
            <a:r>
              <a:t>Insurance Company</a:t>
            </a:r>
          </a:p>
        </p:txBody>
      </p:sp>
      <p:sp>
        <p:nvSpPr>
          <p:cNvPr id="23" name="Asia Globe">
            <a:extLst>
              <a:ext uri="{FF2B5EF4-FFF2-40B4-BE49-F238E27FC236}">
                <a16:creationId xmlns:a16="http://schemas.microsoft.com/office/drawing/2014/main" id="{17A40E50-BC1C-4D8A-9F33-EA8C449AC122}"/>
              </a:ext>
            </a:extLst>
          </p:cNvPr>
          <p:cNvSpPr/>
          <p:nvPr/>
        </p:nvSpPr>
        <p:spPr>
          <a:xfrm>
            <a:off x="9636609" y="1984584"/>
            <a:ext cx="2238325" cy="211074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5" y="0"/>
                  <a:pt x="0" y="4845"/>
                  <a:pt x="0" y="10800"/>
                </a:cubicBezTo>
                <a:cubicBezTo>
                  <a:pt x="0" y="16755"/>
                  <a:pt x="4845" y="21600"/>
                  <a:pt x="10800" y="21600"/>
                </a:cubicBezTo>
                <a:cubicBezTo>
                  <a:pt x="13079" y="21600"/>
                  <a:pt x="15193" y="20886"/>
                  <a:pt x="16937" y="19676"/>
                </a:cubicBezTo>
                <a:lnTo>
                  <a:pt x="16941" y="19673"/>
                </a:lnTo>
                <a:lnTo>
                  <a:pt x="16961" y="19659"/>
                </a:lnTo>
                <a:lnTo>
                  <a:pt x="17030" y="19612"/>
                </a:lnTo>
                <a:lnTo>
                  <a:pt x="17094" y="19568"/>
                </a:lnTo>
                <a:lnTo>
                  <a:pt x="17203" y="19487"/>
                </a:lnTo>
                <a:lnTo>
                  <a:pt x="17154" y="19521"/>
                </a:lnTo>
                <a:lnTo>
                  <a:pt x="17065" y="19585"/>
                </a:lnTo>
                <a:lnTo>
                  <a:pt x="17005" y="19625"/>
                </a:lnTo>
                <a:cubicBezTo>
                  <a:pt x="19779" y="17669"/>
                  <a:pt x="21600" y="14446"/>
                  <a:pt x="21600" y="10800"/>
                </a:cubicBezTo>
                <a:cubicBezTo>
                  <a:pt x="21600" y="6680"/>
                  <a:pt x="19280" y="3095"/>
                  <a:pt x="15878" y="1274"/>
                </a:cubicBezTo>
                <a:cubicBezTo>
                  <a:pt x="15826" y="1243"/>
                  <a:pt x="15784" y="1219"/>
                  <a:pt x="15784" y="1219"/>
                </a:cubicBezTo>
                <a:lnTo>
                  <a:pt x="15682" y="1163"/>
                </a:lnTo>
                <a:lnTo>
                  <a:pt x="15634" y="1140"/>
                </a:lnTo>
                <a:lnTo>
                  <a:pt x="15619" y="1133"/>
                </a:lnTo>
                <a:lnTo>
                  <a:pt x="15589" y="1119"/>
                </a:lnTo>
                <a:lnTo>
                  <a:pt x="15515" y="1081"/>
                </a:lnTo>
                <a:lnTo>
                  <a:pt x="15466" y="1057"/>
                </a:lnTo>
                <a:lnTo>
                  <a:pt x="15411" y="1030"/>
                </a:lnTo>
                <a:lnTo>
                  <a:pt x="15368" y="1013"/>
                </a:lnTo>
                <a:lnTo>
                  <a:pt x="15380" y="1020"/>
                </a:lnTo>
                <a:lnTo>
                  <a:pt x="15412" y="1039"/>
                </a:lnTo>
                <a:cubicBezTo>
                  <a:pt x="15448" y="1056"/>
                  <a:pt x="15483" y="1075"/>
                  <a:pt x="15518" y="1092"/>
                </a:cubicBezTo>
                <a:cubicBezTo>
                  <a:pt x="15518" y="1093"/>
                  <a:pt x="15518" y="1094"/>
                  <a:pt x="15518" y="1094"/>
                </a:cubicBezTo>
                <a:lnTo>
                  <a:pt x="15517" y="1096"/>
                </a:lnTo>
                <a:lnTo>
                  <a:pt x="15513" y="1099"/>
                </a:lnTo>
                <a:cubicBezTo>
                  <a:pt x="15502" y="1094"/>
                  <a:pt x="15492" y="1088"/>
                  <a:pt x="15481" y="1082"/>
                </a:cubicBezTo>
                <a:lnTo>
                  <a:pt x="15468" y="1072"/>
                </a:lnTo>
                <a:lnTo>
                  <a:pt x="15412" y="1039"/>
                </a:lnTo>
                <a:cubicBezTo>
                  <a:pt x="14979" y="823"/>
                  <a:pt x="14540" y="660"/>
                  <a:pt x="14101" y="520"/>
                </a:cubicBezTo>
                <a:cubicBezTo>
                  <a:pt x="14040" y="501"/>
                  <a:pt x="13980" y="481"/>
                  <a:pt x="13919" y="463"/>
                </a:cubicBezTo>
                <a:cubicBezTo>
                  <a:pt x="13680" y="392"/>
                  <a:pt x="13441" y="331"/>
                  <a:pt x="13202" y="279"/>
                </a:cubicBezTo>
                <a:cubicBezTo>
                  <a:pt x="12428" y="103"/>
                  <a:pt x="11627" y="0"/>
                  <a:pt x="10800" y="0"/>
                </a:cubicBezTo>
                <a:close/>
                <a:moveTo>
                  <a:pt x="10800" y="54"/>
                </a:moveTo>
                <a:cubicBezTo>
                  <a:pt x="11176" y="54"/>
                  <a:pt x="11548" y="73"/>
                  <a:pt x="11914" y="111"/>
                </a:cubicBezTo>
                <a:lnTo>
                  <a:pt x="11906" y="114"/>
                </a:lnTo>
                <a:lnTo>
                  <a:pt x="11845" y="125"/>
                </a:lnTo>
                <a:lnTo>
                  <a:pt x="11714" y="136"/>
                </a:lnTo>
                <a:lnTo>
                  <a:pt x="11586" y="145"/>
                </a:lnTo>
                <a:lnTo>
                  <a:pt x="11483" y="138"/>
                </a:lnTo>
                <a:lnTo>
                  <a:pt x="11463" y="155"/>
                </a:lnTo>
                <a:lnTo>
                  <a:pt x="11389" y="163"/>
                </a:lnTo>
                <a:lnTo>
                  <a:pt x="11270" y="157"/>
                </a:lnTo>
                <a:lnTo>
                  <a:pt x="11165" y="173"/>
                </a:lnTo>
                <a:lnTo>
                  <a:pt x="11137" y="187"/>
                </a:lnTo>
                <a:lnTo>
                  <a:pt x="11052" y="214"/>
                </a:lnTo>
                <a:lnTo>
                  <a:pt x="11026" y="231"/>
                </a:lnTo>
                <a:lnTo>
                  <a:pt x="10950" y="219"/>
                </a:lnTo>
                <a:lnTo>
                  <a:pt x="10844" y="222"/>
                </a:lnTo>
                <a:lnTo>
                  <a:pt x="10699" y="251"/>
                </a:lnTo>
                <a:lnTo>
                  <a:pt x="10692" y="271"/>
                </a:lnTo>
                <a:lnTo>
                  <a:pt x="10744" y="293"/>
                </a:lnTo>
                <a:lnTo>
                  <a:pt x="10696" y="316"/>
                </a:lnTo>
                <a:lnTo>
                  <a:pt x="10702" y="338"/>
                </a:lnTo>
                <a:lnTo>
                  <a:pt x="10793" y="362"/>
                </a:lnTo>
                <a:lnTo>
                  <a:pt x="10889" y="369"/>
                </a:lnTo>
                <a:lnTo>
                  <a:pt x="10982" y="374"/>
                </a:lnTo>
                <a:lnTo>
                  <a:pt x="10994" y="323"/>
                </a:lnTo>
                <a:lnTo>
                  <a:pt x="11052" y="286"/>
                </a:lnTo>
                <a:lnTo>
                  <a:pt x="11137" y="259"/>
                </a:lnTo>
                <a:lnTo>
                  <a:pt x="11196" y="291"/>
                </a:lnTo>
                <a:lnTo>
                  <a:pt x="11164" y="322"/>
                </a:lnTo>
                <a:lnTo>
                  <a:pt x="11233" y="355"/>
                </a:lnTo>
                <a:lnTo>
                  <a:pt x="11340" y="327"/>
                </a:lnTo>
                <a:lnTo>
                  <a:pt x="11317" y="372"/>
                </a:lnTo>
                <a:lnTo>
                  <a:pt x="11433" y="392"/>
                </a:lnTo>
                <a:lnTo>
                  <a:pt x="11362" y="411"/>
                </a:lnTo>
                <a:lnTo>
                  <a:pt x="11413" y="475"/>
                </a:lnTo>
                <a:lnTo>
                  <a:pt x="11458" y="503"/>
                </a:lnTo>
                <a:lnTo>
                  <a:pt x="11529" y="522"/>
                </a:lnTo>
                <a:lnTo>
                  <a:pt x="11626" y="493"/>
                </a:lnTo>
                <a:lnTo>
                  <a:pt x="11677" y="441"/>
                </a:lnTo>
                <a:lnTo>
                  <a:pt x="11620" y="412"/>
                </a:lnTo>
                <a:lnTo>
                  <a:pt x="11573" y="375"/>
                </a:lnTo>
                <a:lnTo>
                  <a:pt x="11638" y="337"/>
                </a:lnTo>
                <a:lnTo>
                  <a:pt x="11692" y="345"/>
                </a:lnTo>
                <a:lnTo>
                  <a:pt x="11768" y="320"/>
                </a:lnTo>
                <a:lnTo>
                  <a:pt x="11729" y="357"/>
                </a:lnTo>
                <a:lnTo>
                  <a:pt x="11820" y="385"/>
                </a:lnTo>
                <a:lnTo>
                  <a:pt x="11887" y="387"/>
                </a:lnTo>
                <a:lnTo>
                  <a:pt x="11909" y="362"/>
                </a:lnTo>
                <a:lnTo>
                  <a:pt x="12009" y="379"/>
                </a:lnTo>
                <a:lnTo>
                  <a:pt x="12123" y="392"/>
                </a:lnTo>
                <a:lnTo>
                  <a:pt x="12216" y="433"/>
                </a:lnTo>
                <a:lnTo>
                  <a:pt x="12295" y="446"/>
                </a:lnTo>
                <a:lnTo>
                  <a:pt x="12323" y="481"/>
                </a:lnTo>
                <a:lnTo>
                  <a:pt x="12359" y="502"/>
                </a:lnTo>
                <a:lnTo>
                  <a:pt x="12416" y="512"/>
                </a:lnTo>
                <a:lnTo>
                  <a:pt x="12495" y="530"/>
                </a:lnTo>
                <a:lnTo>
                  <a:pt x="12562" y="529"/>
                </a:lnTo>
                <a:lnTo>
                  <a:pt x="12529" y="497"/>
                </a:lnTo>
                <a:lnTo>
                  <a:pt x="12636" y="500"/>
                </a:lnTo>
                <a:lnTo>
                  <a:pt x="12658" y="539"/>
                </a:lnTo>
                <a:lnTo>
                  <a:pt x="12727" y="549"/>
                </a:lnTo>
                <a:lnTo>
                  <a:pt x="12906" y="599"/>
                </a:lnTo>
                <a:lnTo>
                  <a:pt x="12997" y="645"/>
                </a:lnTo>
                <a:lnTo>
                  <a:pt x="12867" y="628"/>
                </a:lnTo>
                <a:lnTo>
                  <a:pt x="12899" y="672"/>
                </a:lnTo>
                <a:lnTo>
                  <a:pt x="12961" y="690"/>
                </a:lnTo>
                <a:lnTo>
                  <a:pt x="13022" y="724"/>
                </a:lnTo>
                <a:lnTo>
                  <a:pt x="13113" y="788"/>
                </a:lnTo>
                <a:lnTo>
                  <a:pt x="13147" y="833"/>
                </a:lnTo>
                <a:lnTo>
                  <a:pt x="13202" y="864"/>
                </a:lnTo>
                <a:lnTo>
                  <a:pt x="13254" y="865"/>
                </a:lnTo>
                <a:lnTo>
                  <a:pt x="13335" y="892"/>
                </a:lnTo>
                <a:lnTo>
                  <a:pt x="13253" y="914"/>
                </a:lnTo>
                <a:lnTo>
                  <a:pt x="13397" y="931"/>
                </a:lnTo>
                <a:lnTo>
                  <a:pt x="13367" y="993"/>
                </a:lnTo>
                <a:lnTo>
                  <a:pt x="13384" y="1013"/>
                </a:lnTo>
                <a:lnTo>
                  <a:pt x="13455" y="1010"/>
                </a:lnTo>
                <a:lnTo>
                  <a:pt x="13517" y="1025"/>
                </a:lnTo>
                <a:lnTo>
                  <a:pt x="13495" y="1052"/>
                </a:lnTo>
                <a:lnTo>
                  <a:pt x="13599" y="1092"/>
                </a:lnTo>
                <a:lnTo>
                  <a:pt x="13722" y="1129"/>
                </a:lnTo>
                <a:lnTo>
                  <a:pt x="13768" y="1173"/>
                </a:lnTo>
                <a:lnTo>
                  <a:pt x="13860" y="1207"/>
                </a:lnTo>
                <a:lnTo>
                  <a:pt x="13954" y="1232"/>
                </a:lnTo>
                <a:lnTo>
                  <a:pt x="13983" y="1266"/>
                </a:lnTo>
                <a:lnTo>
                  <a:pt x="13973" y="1316"/>
                </a:lnTo>
                <a:lnTo>
                  <a:pt x="14005" y="1377"/>
                </a:lnTo>
                <a:lnTo>
                  <a:pt x="14020" y="1411"/>
                </a:lnTo>
                <a:lnTo>
                  <a:pt x="14024" y="1459"/>
                </a:lnTo>
                <a:lnTo>
                  <a:pt x="14091" y="1503"/>
                </a:lnTo>
                <a:lnTo>
                  <a:pt x="14093" y="1527"/>
                </a:lnTo>
                <a:lnTo>
                  <a:pt x="14133" y="1591"/>
                </a:lnTo>
                <a:lnTo>
                  <a:pt x="14136" y="1656"/>
                </a:lnTo>
                <a:lnTo>
                  <a:pt x="14178" y="1692"/>
                </a:lnTo>
                <a:lnTo>
                  <a:pt x="14185" y="1742"/>
                </a:lnTo>
                <a:lnTo>
                  <a:pt x="14145" y="1735"/>
                </a:lnTo>
                <a:lnTo>
                  <a:pt x="14172" y="1791"/>
                </a:lnTo>
                <a:lnTo>
                  <a:pt x="14212" y="1810"/>
                </a:lnTo>
                <a:lnTo>
                  <a:pt x="14150" y="1826"/>
                </a:lnTo>
                <a:lnTo>
                  <a:pt x="14141" y="1872"/>
                </a:lnTo>
                <a:lnTo>
                  <a:pt x="14259" y="1936"/>
                </a:lnTo>
                <a:lnTo>
                  <a:pt x="14261" y="1966"/>
                </a:lnTo>
                <a:lnTo>
                  <a:pt x="14365" y="2045"/>
                </a:lnTo>
                <a:lnTo>
                  <a:pt x="14397" y="2084"/>
                </a:lnTo>
                <a:lnTo>
                  <a:pt x="14493" y="2138"/>
                </a:lnTo>
                <a:lnTo>
                  <a:pt x="14581" y="2163"/>
                </a:lnTo>
                <a:lnTo>
                  <a:pt x="14673" y="2230"/>
                </a:lnTo>
                <a:lnTo>
                  <a:pt x="14695" y="2299"/>
                </a:lnTo>
                <a:lnTo>
                  <a:pt x="14791" y="2345"/>
                </a:lnTo>
                <a:lnTo>
                  <a:pt x="14835" y="2304"/>
                </a:lnTo>
                <a:lnTo>
                  <a:pt x="14899" y="2284"/>
                </a:lnTo>
                <a:lnTo>
                  <a:pt x="14976" y="2277"/>
                </a:lnTo>
                <a:lnTo>
                  <a:pt x="15027" y="2242"/>
                </a:lnTo>
                <a:lnTo>
                  <a:pt x="15121" y="2234"/>
                </a:lnTo>
                <a:lnTo>
                  <a:pt x="15156" y="2328"/>
                </a:lnTo>
                <a:lnTo>
                  <a:pt x="15069" y="2298"/>
                </a:lnTo>
                <a:lnTo>
                  <a:pt x="15079" y="2333"/>
                </a:lnTo>
                <a:lnTo>
                  <a:pt x="15183" y="2454"/>
                </a:lnTo>
                <a:lnTo>
                  <a:pt x="15266" y="2538"/>
                </a:lnTo>
                <a:lnTo>
                  <a:pt x="15357" y="2513"/>
                </a:lnTo>
                <a:lnTo>
                  <a:pt x="15421" y="2517"/>
                </a:lnTo>
                <a:lnTo>
                  <a:pt x="15446" y="2461"/>
                </a:lnTo>
                <a:lnTo>
                  <a:pt x="15411" y="2390"/>
                </a:lnTo>
                <a:lnTo>
                  <a:pt x="15436" y="2365"/>
                </a:lnTo>
                <a:lnTo>
                  <a:pt x="15394" y="2340"/>
                </a:lnTo>
                <a:lnTo>
                  <a:pt x="15342" y="2281"/>
                </a:lnTo>
                <a:lnTo>
                  <a:pt x="15330" y="2254"/>
                </a:lnTo>
                <a:lnTo>
                  <a:pt x="15405" y="2304"/>
                </a:lnTo>
                <a:lnTo>
                  <a:pt x="15426" y="2288"/>
                </a:lnTo>
                <a:lnTo>
                  <a:pt x="15500" y="2301"/>
                </a:lnTo>
                <a:lnTo>
                  <a:pt x="15564" y="2352"/>
                </a:lnTo>
                <a:lnTo>
                  <a:pt x="15560" y="2382"/>
                </a:lnTo>
                <a:lnTo>
                  <a:pt x="15653" y="2446"/>
                </a:lnTo>
                <a:lnTo>
                  <a:pt x="15636" y="2469"/>
                </a:lnTo>
                <a:lnTo>
                  <a:pt x="15660" y="2513"/>
                </a:lnTo>
                <a:lnTo>
                  <a:pt x="15749" y="2560"/>
                </a:lnTo>
                <a:lnTo>
                  <a:pt x="15852" y="2633"/>
                </a:lnTo>
                <a:lnTo>
                  <a:pt x="15951" y="2688"/>
                </a:lnTo>
                <a:lnTo>
                  <a:pt x="16011" y="2675"/>
                </a:lnTo>
                <a:lnTo>
                  <a:pt x="16104" y="2710"/>
                </a:lnTo>
                <a:lnTo>
                  <a:pt x="16134" y="2690"/>
                </a:lnTo>
                <a:lnTo>
                  <a:pt x="16198" y="2673"/>
                </a:lnTo>
                <a:lnTo>
                  <a:pt x="16146" y="2592"/>
                </a:lnTo>
                <a:lnTo>
                  <a:pt x="16192" y="2579"/>
                </a:lnTo>
                <a:lnTo>
                  <a:pt x="16254" y="2611"/>
                </a:lnTo>
                <a:lnTo>
                  <a:pt x="16346" y="2643"/>
                </a:lnTo>
                <a:lnTo>
                  <a:pt x="16335" y="2609"/>
                </a:lnTo>
                <a:lnTo>
                  <a:pt x="16250" y="2530"/>
                </a:lnTo>
                <a:lnTo>
                  <a:pt x="16321" y="2540"/>
                </a:lnTo>
                <a:lnTo>
                  <a:pt x="16259" y="2503"/>
                </a:lnTo>
                <a:lnTo>
                  <a:pt x="16323" y="2498"/>
                </a:lnTo>
                <a:lnTo>
                  <a:pt x="16254" y="2448"/>
                </a:lnTo>
                <a:lnTo>
                  <a:pt x="16272" y="2439"/>
                </a:lnTo>
                <a:lnTo>
                  <a:pt x="16195" y="2360"/>
                </a:lnTo>
                <a:lnTo>
                  <a:pt x="16301" y="2421"/>
                </a:lnTo>
                <a:lnTo>
                  <a:pt x="16422" y="2473"/>
                </a:lnTo>
                <a:lnTo>
                  <a:pt x="16495" y="2537"/>
                </a:lnTo>
                <a:lnTo>
                  <a:pt x="16532" y="2562"/>
                </a:lnTo>
                <a:lnTo>
                  <a:pt x="16658" y="2680"/>
                </a:lnTo>
                <a:lnTo>
                  <a:pt x="16732" y="2735"/>
                </a:lnTo>
                <a:lnTo>
                  <a:pt x="16776" y="2818"/>
                </a:lnTo>
                <a:lnTo>
                  <a:pt x="16880" y="2921"/>
                </a:lnTo>
                <a:lnTo>
                  <a:pt x="16946" y="3003"/>
                </a:lnTo>
                <a:lnTo>
                  <a:pt x="17035" y="3106"/>
                </a:lnTo>
                <a:lnTo>
                  <a:pt x="17057" y="3109"/>
                </a:lnTo>
                <a:lnTo>
                  <a:pt x="16984" y="2981"/>
                </a:lnTo>
                <a:lnTo>
                  <a:pt x="16917" y="2905"/>
                </a:lnTo>
                <a:lnTo>
                  <a:pt x="16845" y="2820"/>
                </a:lnTo>
                <a:lnTo>
                  <a:pt x="16781" y="2744"/>
                </a:lnTo>
                <a:lnTo>
                  <a:pt x="16776" y="2708"/>
                </a:lnTo>
                <a:lnTo>
                  <a:pt x="16681" y="2611"/>
                </a:lnTo>
                <a:lnTo>
                  <a:pt x="16601" y="2564"/>
                </a:lnTo>
                <a:lnTo>
                  <a:pt x="16479" y="2442"/>
                </a:lnTo>
                <a:lnTo>
                  <a:pt x="16405" y="2404"/>
                </a:lnTo>
                <a:lnTo>
                  <a:pt x="16328" y="2330"/>
                </a:lnTo>
                <a:lnTo>
                  <a:pt x="16230" y="2249"/>
                </a:lnTo>
                <a:lnTo>
                  <a:pt x="16091" y="2163"/>
                </a:lnTo>
                <a:lnTo>
                  <a:pt x="16040" y="2176"/>
                </a:lnTo>
                <a:lnTo>
                  <a:pt x="15885" y="2070"/>
                </a:lnTo>
                <a:lnTo>
                  <a:pt x="15761" y="2006"/>
                </a:lnTo>
                <a:lnTo>
                  <a:pt x="15631" y="1922"/>
                </a:lnTo>
                <a:lnTo>
                  <a:pt x="15660" y="1919"/>
                </a:lnTo>
                <a:lnTo>
                  <a:pt x="15744" y="1983"/>
                </a:lnTo>
                <a:lnTo>
                  <a:pt x="15909" y="2047"/>
                </a:lnTo>
                <a:lnTo>
                  <a:pt x="15993" y="2067"/>
                </a:lnTo>
                <a:lnTo>
                  <a:pt x="15922" y="2000"/>
                </a:lnTo>
                <a:lnTo>
                  <a:pt x="15838" y="1941"/>
                </a:lnTo>
                <a:lnTo>
                  <a:pt x="15762" y="1875"/>
                </a:lnTo>
                <a:lnTo>
                  <a:pt x="15730" y="1845"/>
                </a:lnTo>
                <a:lnTo>
                  <a:pt x="15636" y="1830"/>
                </a:lnTo>
                <a:lnTo>
                  <a:pt x="15560" y="1769"/>
                </a:lnTo>
                <a:lnTo>
                  <a:pt x="15574" y="1727"/>
                </a:lnTo>
                <a:lnTo>
                  <a:pt x="15554" y="1648"/>
                </a:lnTo>
                <a:lnTo>
                  <a:pt x="15476" y="1581"/>
                </a:lnTo>
                <a:lnTo>
                  <a:pt x="15441" y="1510"/>
                </a:lnTo>
                <a:lnTo>
                  <a:pt x="15417" y="1471"/>
                </a:lnTo>
                <a:lnTo>
                  <a:pt x="15443" y="1404"/>
                </a:lnTo>
                <a:lnTo>
                  <a:pt x="15412" y="1358"/>
                </a:lnTo>
                <a:lnTo>
                  <a:pt x="15320" y="1286"/>
                </a:lnTo>
                <a:lnTo>
                  <a:pt x="15269" y="1244"/>
                </a:lnTo>
                <a:lnTo>
                  <a:pt x="15352" y="1244"/>
                </a:lnTo>
                <a:lnTo>
                  <a:pt x="15362" y="1207"/>
                </a:lnTo>
                <a:lnTo>
                  <a:pt x="15446" y="1219"/>
                </a:lnTo>
                <a:lnTo>
                  <a:pt x="15421" y="1187"/>
                </a:lnTo>
                <a:lnTo>
                  <a:pt x="15424" y="1172"/>
                </a:lnTo>
                <a:lnTo>
                  <a:pt x="15480" y="1187"/>
                </a:lnTo>
                <a:lnTo>
                  <a:pt x="15469" y="1153"/>
                </a:lnTo>
                <a:lnTo>
                  <a:pt x="15537" y="1170"/>
                </a:lnTo>
                <a:cubicBezTo>
                  <a:pt x="15614" y="1208"/>
                  <a:pt x="15688" y="1253"/>
                  <a:pt x="15764" y="1293"/>
                </a:cubicBezTo>
                <a:lnTo>
                  <a:pt x="15742" y="1305"/>
                </a:lnTo>
                <a:lnTo>
                  <a:pt x="15591" y="1251"/>
                </a:lnTo>
                <a:lnTo>
                  <a:pt x="15668" y="1300"/>
                </a:lnTo>
                <a:lnTo>
                  <a:pt x="15687" y="1318"/>
                </a:lnTo>
                <a:lnTo>
                  <a:pt x="15729" y="1331"/>
                </a:lnTo>
                <a:lnTo>
                  <a:pt x="15767" y="1338"/>
                </a:lnTo>
                <a:lnTo>
                  <a:pt x="15766" y="1325"/>
                </a:lnTo>
                <a:lnTo>
                  <a:pt x="15791" y="1323"/>
                </a:lnTo>
                <a:lnTo>
                  <a:pt x="15796" y="1311"/>
                </a:lnTo>
                <a:cubicBezTo>
                  <a:pt x="19207" y="3114"/>
                  <a:pt x="21546" y="6681"/>
                  <a:pt x="21546" y="10800"/>
                </a:cubicBezTo>
                <a:cubicBezTo>
                  <a:pt x="21546" y="12337"/>
                  <a:pt x="21216" y="13798"/>
                  <a:pt x="20632" y="15121"/>
                </a:cubicBezTo>
                <a:lnTo>
                  <a:pt x="20639" y="15096"/>
                </a:lnTo>
                <a:lnTo>
                  <a:pt x="20622" y="15099"/>
                </a:lnTo>
                <a:lnTo>
                  <a:pt x="20588" y="15203"/>
                </a:lnTo>
                <a:lnTo>
                  <a:pt x="20587" y="15214"/>
                </a:lnTo>
                <a:cubicBezTo>
                  <a:pt x="20113" y="16261"/>
                  <a:pt x="19474" y="17214"/>
                  <a:pt x="18706" y="18050"/>
                </a:cubicBezTo>
                <a:lnTo>
                  <a:pt x="18779" y="17951"/>
                </a:lnTo>
                <a:lnTo>
                  <a:pt x="18796" y="17897"/>
                </a:lnTo>
                <a:lnTo>
                  <a:pt x="18846" y="17823"/>
                </a:lnTo>
                <a:lnTo>
                  <a:pt x="18883" y="17762"/>
                </a:lnTo>
                <a:lnTo>
                  <a:pt x="18910" y="17695"/>
                </a:lnTo>
                <a:lnTo>
                  <a:pt x="18887" y="17664"/>
                </a:lnTo>
                <a:lnTo>
                  <a:pt x="18865" y="17659"/>
                </a:lnTo>
                <a:lnTo>
                  <a:pt x="18831" y="17644"/>
                </a:lnTo>
                <a:lnTo>
                  <a:pt x="18876" y="17535"/>
                </a:lnTo>
                <a:lnTo>
                  <a:pt x="18843" y="17574"/>
                </a:lnTo>
                <a:lnTo>
                  <a:pt x="18824" y="17555"/>
                </a:lnTo>
                <a:lnTo>
                  <a:pt x="18770" y="17612"/>
                </a:lnTo>
                <a:lnTo>
                  <a:pt x="18789" y="17515"/>
                </a:lnTo>
                <a:lnTo>
                  <a:pt x="18759" y="17486"/>
                </a:lnTo>
                <a:lnTo>
                  <a:pt x="18786" y="17446"/>
                </a:lnTo>
                <a:lnTo>
                  <a:pt x="18735" y="17447"/>
                </a:lnTo>
                <a:lnTo>
                  <a:pt x="18678" y="17444"/>
                </a:lnTo>
                <a:lnTo>
                  <a:pt x="18578" y="17466"/>
                </a:lnTo>
                <a:lnTo>
                  <a:pt x="18572" y="17407"/>
                </a:lnTo>
                <a:lnTo>
                  <a:pt x="18605" y="17335"/>
                </a:lnTo>
                <a:lnTo>
                  <a:pt x="18610" y="17249"/>
                </a:lnTo>
                <a:lnTo>
                  <a:pt x="18585" y="17254"/>
                </a:lnTo>
                <a:lnTo>
                  <a:pt x="18587" y="17202"/>
                </a:lnTo>
                <a:lnTo>
                  <a:pt x="18594" y="17107"/>
                </a:lnTo>
                <a:lnTo>
                  <a:pt x="18622" y="17043"/>
                </a:lnTo>
                <a:lnTo>
                  <a:pt x="18578" y="17030"/>
                </a:lnTo>
                <a:lnTo>
                  <a:pt x="18552" y="17000"/>
                </a:lnTo>
                <a:lnTo>
                  <a:pt x="18459" y="17099"/>
                </a:lnTo>
                <a:lnTo>
                  <a:pt x="18440" y="17023"/>
                </a:lnTo>
                <a:lnTo>
                  <a:pt x="18457" y="16973"/>
                </a:lnTo>
                <a:lnTo>
                  <a:pt x="18464" y="16904"/>
                </a:lnTo>
                <a:lnTo>
                  <a:pt x="18434" y="16863"/>
                </a:lnTo>
                <a:lnTo>
                  <a:pt x="18440" y="16809"/>
                </a:lnTo>
                <a:lnTo>
                  <a:pt x="18412" y="16813"/>
                </a:lnTo>
                <a:lnTo>
                  <a:pt x="18419" y="16732"/>
                </a:lnTo>
                <a:lnTo>
                  <a:pt x="18395" y="16686"/>
                </a:lnTo>
                <a:lnTo>
                  <a:pt x="18338" y="16766"/>
                </a:lnTo>
                <a:lnTo>
                  <a:pt x="18326" y="16808"/>
                </a:lnTo>
                <a:lnTo>
                  <a:pt x="18287" y="16895"/>
                </a:lnTo>
                <a:lnTo>
                  <a:pt x="18240" y="16984"/>
                </a:lnTo>
                <a:lnTo>
                  <a:pt x="18252" y="17018"/>
                </a:lnTo>
                <a:lnTo>
                  <a:pt x="18220" y="17058"/>
                </a:lnTo>
                <a:lnTo>
                  <a:pt x="18181" y="17168"/>
                </a:lnTo>
                <a:lnTo>
                  <a:pt x="18178" y="17234"/>
                </a:lnTo>
                <a:lnTo>
                  <a:pt x="18158" y="17277"/>
                </a:lnTo>
                <a:lnTo>
                  <a:pt x="18159" y="17329"/>
                </a:lnTo>
                <a:lnTo>
                  <a:pt x="18094" y="17452"/>
                </a:lnTo>
                <a:lnTo>
                  <a:pt x="18057" y="17531"/>
                </a:lnTo>
                <a:lnTo>
                  <a:pt x="18015" y="17600"/>
                </a:lnTo>
                <a:lnTo>
                  <a:pt x="17967" y="17681"/>
                </a:lnTo>
                <a:lnTo>
                  <a:pt x="17868" y="17771"/>
                </a:lnTo>
                <a:lnTo>
                  <a:pt x="17755" y="17796"/>
                </a:lnTo>
                <a:lnTo>
                  <a:pt x="17747" y="17769"/>
                </a:lnTo>
                <a:lnTo>
                  <a:pt x="17686" y="17772"/>
                </a:lnTo>
                <a:lnTo>
                  <a:pt x="17648" y="17792"/>
                </a:lnTo>
                <a:lnTo>
                  <a:pt x="17570" y="17767"/>
                </a:lnTo>
                <a:lnTo>
                  <a:pt x="17510" y="17760"/>
                </a:lnTo>
                <a:lnTo>
                  <a:pt x="17412" y="17771"/>
                </a:lnTo>
                <a:lnTo>
                  <a:pt x="17318" y="17754"/>
                </a:lnTo>
                <a:lnTo>
                  <a:pt x="17316" y="17722"/>
                </a:lnTo>
                <a:lnTo>
                  <a:pt x="17380" y="17636"/>
                </a:lnTo>
                <a:lnTo>
                  <a:pt x="17437" y="17552"/>
                </a:lnTo>
                <a:lnTo>
                  <a:pt x="17430" y="17508"/>
                </a:lnTo>
                <a:lnTo>
                  <a:pt x="17481" y="17481"/>
                </a:lnTo>
                <a:lnTo>
                  <a:pt x="17545" y="17402"/>
                </a:lnTo>
                <a:lnTo>
                  <a:pt x="17597" y="17314"/>
                </a:lnTo>
                <a:lnTo>
                  <a:pt x="17545" y="17279"/>
                </a:lnTo>
                <a:lnTo>
                  <a:pt x="17506" y="17321"/>
                </a:lnTo>
                <a:lnTo>
                  <a:pt x="17454" y="17335"/>
                </a:lnTo>
                <a:lnTo>
                  <a:pt x="17363" y="17410"/>
                </a:lnTo>
                <a:lnTo>
                  <a:pt x="17281" y="17410"/>
                </a:lnTo>
                <a:lnTo>
                  <a:pt x="17237" y="17442"/>
                </a:lnTo>
                <a:lnTo>
                  <a:pt x="17119" y="17462"/>
                </a:lnTo>
                <a:lnTo>
                  <a:pt x="17048" y="17441"/>
                </a:lnTo>
                <a:lnTo>
                  <a:pt x="16954" y="17449"/>
                </a:lnTo>
                <a:lnTo>
                  <a:pt x="16870" y="17501"/>
                </a:lnTo>
                <a:lnTo>
                  <a:pt x="16974" y="17500"/>
                </a:lnTo>
                <a:lnTo>
                  <a:pt x="16966" y="17565"/>
                </a:lnTo>
                <a:lnTo>
                  <a:pt x="16835" y="17643"/>
                </a:lnTo>
                <a:lnTo>
                  <a:pt x="16759" y="17656"/>
                </a:lnTo>
                <a:lnTo>
                  <a:pt x="16660" y="17739"/>
                </a:lnTo>
                <a:lnTo>
                  <a:pt x="16579" y="17838"/>
                </a:lnTo>
                <a:lnTo>
                  <a:pt x="16597" y="17861"/>
                </a:lnTo>
                <a:lnTo>
                  <a:pt x="16522" y="17920"/>
                </a:lnTo>
                <a:lnTo>
                  <a:pt x="16429" y="18050"/>
                </a:lnTo>
                <a:lnTo>
                  <a:pt x="16447" y="18107"/>
                </a:lnTo>
                <a:lnTo>
                  <a:pt x="16351" y="18131"/>
                </a:lnTo>
                <a:lnTo>
                  <a:pt x="16254" y="18164"/>
                </a:lnTo>
                <a:lnTo>
                  <a:pt x="16181" y="18121"/>
                </a:lnTo>
                <a:lnTo>
                  <a:pt x="16075" y="18100"/>
                </a:lnTo>
                <a:lnTo>
                  <a:pt x="15996" y="18143"/>
                </a:lnTo>
                <a:lnTo>
                  <a:pt x="15922" y="18185"/>
                </a:lnTo>
                <a:lnTo>
                  <a:pt x="15914" y="18217"/>
                </a:lnTo>
                <a:lnTo>
                  <a:pt x="15847" y="18225"/>
                </a:lnTo>
                <a:lnTo>
                  <a:pt x="15838" y="18260"/>
                </a:lnTo>
                <a:lnTo>
                  <a:pt x="15754" y="18306"/>
                </a:lnTo>
                <a:lnTo>
                  <a:pt x="15705" y="18366"/>
                </a:lnTo>
                <a:lnTo>
                  <a:pt x="15606" y="18454"/>
                </a:lnTo>
                <a:lnTo>
                  <a:pt x="15569" y="18552"/>
                </a:lnTo>
                <a:lnTo>
                  <a:pt x="15503" y="18547"/>
                </a:lnTo>
                <a:lnTo>
                  <a:pt x="15441" y="18621"/>
                </a:lnTo>
                <a:lnTo>
                  <a:pt x="15486" y="18659"/>
                </a:lnTo>
                <a:lnTo>
                  <a:pt x="15412" y="18703"/>
                </a:lnTo>
                <a:lnTo>
                  <a:pt x="15365" y="18619"/>
                </a:lnTo>
                <a:lnTo>
                  <a:pt x="15232" y="18752"/>
                </a:lnTo>
                <a:lnTo>
                  <a:pt x="15214" y="18818"/>
                </a:lnTo>
                <a:lnTo>
                  <a:pt x="15197" y="18865"/>
                </a:lnTo>
                <a:lnTo>
                  <a:pt x="15089" y="18949"/>
                </a:lnTo>
                <a:lnTo>
                  <a:pt x="15033" y="19020"/>
                </a:lnTo>
                <a:lnTo>
                  <a:pt x="14934" y="19094"/>
                </a:lnTo>
                <a:lnTo>
                  <a:pt x="14756" y="19168"/>
                </a:lnTo>
                <a:lnTo>
                  <a:pt x="14667" y="19186"/>
                </a:lnTo>
                <a:lnTo>
                  <a:pt x="14619" y="19206"/>
                </a:lnTo>
                <a:lnTo>
                  <a:pt x="14589" y="19237"/>
                </a:lnTo>
                <a:lnTo>
                  <a:pt x="14488" y="19272"/>
                </a:lnTo>
                <a:lnTo>
                  <a:pt x="14348" y="19339"/>
                </a:lnTo>
                <a:lnTo>
                  <a:pt x="14306" y="19336"/>
                </a:lnTo>
                <a:lnTo>
                  <a:pt x="14229" y="19361"/>
                </a:lnTo>
                <a:lnTo>
                  <a:pt x="14094" y="19425"/>
                </a:lnTo>
                <a:lnTo>
                  <a:pt x="14003" y="19487"/>
                </a:lnTo>
                <a:lnTo>
                  <a:pt x="13860" y="19546"/>
                </a:lnTo>
                <a:lnTo>
                  <a:pt x="13776" y="19631"/>
                </a:lnTo>
                <a:lnTo>
                  <a:pt x="13779" y="19555"/>
                </a:lnTo>
                <a:lnTo>
                  <a:pt x="13695" y="19641"/>
                </a:lnTo>
                <a:lnTo>
                  <a:pt x="13700" y="19698"/>
                </a:lnTo>
                <a:lnTo>
                  <a:pt x="13667" y="19752"/>
                </a:lnTo>
                <a:lnTo>
                  <a:pt x="13628" y="19782"/>
                </a:lnTo>
                <a:lnTo>
                  <a:pt x="13598" y="19841"/>
                </a:lnTo>
                <a:lnTo>
                  <a:pt x="13628" y="19865"/>
                </a:lnTo>
                <a:lnTo>
                  <a:pt x="13638" y="19891"/>
                </a:lnTo>
                <a:lnTo>
                  <a:pt x="13700" y="19952"/>
                </a:lnTo>
                <a:lnTo>
                  <a:pt x="13690" y="19999"/>
                </a:lnTo>
                <a:lnTo>
                  <a:pt x="13651" y="19972"/>
                </a:lnTo>
                <a:lnTo>
                  <a:pt x="13577" y="19959"/>
                </a:lnTo>
                <a:lnTo>
                  <a:pt x="13609" y="20035"/>
                </a:lnTo>
                <a:lnTo>
                  <a:pt x="13549" y="20008"/>
                </a:lnTo>
                <a:lnTo>
                  <a:pt x="13562" y="20043"/>
                </a:lnTo>
                <a:lnTo>
                  <a:pt x="13635" y="20099"/>
                </a:lnTo>
                <a:lnTo>
                  <a:pt x="13635" y="20164"/>
                </a:lnTo>
                <a:lnTo>
                  <a:pt x="13694" y="20186"/>
                </a:lnTo>
                <a:lnTo>
                  <a:pt x="13690" y="20211"/>
                </a:lnTo>
                <a:lnTo>
                  <a:pt x="13734" y="20255"/>
                </a:lnTo>
                <a:lnTo>
                  <a:pt x="13710" y="20302"/>
                </a:lnTo>
                <a:lnTo>
                  <a:pt x="13719" y="20344"/>
                </a:lnTo>
                <a:lnTo>
                  <a:pt x="13769" y="20408"/>
                </a:lnTo>
                <a:lnTo>
                  <a:pt x="13768" y="20450"/>
                </a:lnTo>
                <a:lnTo>
                  <a:pt x="13727" y="20506"/>
                </a:lnTo>
                <a:lnTo>
                  <a:pt x="13721" y="20531"/>
                </a:lnTo>
                <a:lnTo>
                  <a:pt x="13687" y="20553"/>
                </a:lnTo>
                <a:lnTo>
                  <a:pt x="13608" y="20577"/>
                </a:lnTo>
                <a:lnTo>
                  <a:pt x="13586" y="20617"/>
                </a:lnTo>
                <a:lnTo>
                  <a:pt x="13660" y="20615"/>
                </a:lnTo>
                <a:lnTo>
                  <a:pt x="13793" y="20629"/>
                </a:lnTo>
                <a:lnTo>
                  <a:pt x="13891" y="20609"/>
                </a:lnTo>
                <a:lnTo>
                  <a:pt x="13995" y="20588"/>
                </a:lnTo>
                <a:lnTo>
                  <a:pt x="14076" y="20551"/>
                </a:lnTo>
                <a:lnTo>
                  <a:pt x="14160" y="20514"/>
                </a:lnTo>
                <a:lnTo>
                  <a:pt x="14200" y="20508"/>
                </a:lnTo>
                <a:lnTo>
                  <a:pt x="14308" y="20450"/>
                </a:lnTo>
                <a:lnTo>
                  <a:pt x="14409" y="20422"/>
                </a:lnTo>
                <a:lnTo>
                  <a:pt x="14517" y="20388"/>
                </a:lnTo>
                <a:lnTo>
                  <a:pt x="14635" y="20368"/>
                </a:lnTo>
                <a:lnTo>
                  <a:pt x="14727" y="20338"/>
                </a:lnTo>
                <a:lnTo>
                  <a:pt x="14847" y="20302"/>
                </a:lnTo>
                <a:lnTo>
                  <a:pt x="14917" y="20257"/>
                </a:lnTo>
                <a:lnTo>
                  <a:pt x="14970" y="20208"/>
                </a:lnTo>
                <a:lnTo>
                  <a:pt x="15102" y="20154"/>
                </a:lnTo>
                <a:lnTo>
                  <a:pt x="15276" y="20067"/>
                </a:lnTo>
                <a:lnTo>
                  <a:pt x="15404" y="20029"/>
                </a:lnTo>
                <a:lnTo>
                  <a:pt x="15577" y="19949"/>
                </a:lnTo>
                <a:lnTo>
                  <a:pt x="15772" y="19856"/>
                </a:lnTo>
                <a:lnTo>
                  <a:pt x="16018" y="19757"/>
                </a:lnTo>
                <a:lnTo>
                  <a:pt x="16118" y="19748"/>
                </a:lnTo>
                <a:lnTo>
                  <a:pt x="16207" y="19713"/>
                </a:lnTo>
                <a:lnTo>
                  <a:pt x="16336" y="19693"/>
                </a:lnTo>
                <a:lnTo>
                  <a:pt x="16298" y="19723"/>
                </a:lnTo>
                <a:lnTo>
                  <a:pt x="16341" y="19725"/>
                </a:lnTo>
                <a:lnTo>
                  <a:pt x="16372" y="19748"/>
                </a:lnTo>
                <a:lnTo>
                  <a:pt x="16333" y="19792"/>
                </a:lnTo>
                <a:lnTo>
                  <a:pt x="16400" y="19782"/>
                </a:lnTo>
                <a:lnTo>
                  <a:pt x="16500" y="19696"/>
                </a:lnTo>
                <a:lnTo>
                  <a:pt x="16599" y="19632"/>
                </a:lnTo>
                <a:lnTo>
                  <a:pt x="16754" y="19514"/>
                </a:lnTo>
                <a:lnTo>
                  <a:pt x="16713" y="19572"/>
                </a:lnTo>
                <a:lnTo>
                  <a:pt x="16634" y="19634"/>
                </a:lnTo>
                <a:lnTo>
                  <a:pt x="16575" y="19689"/>
                </a:lnTo>
                <a:lnTo>
                  <a:pt x="16476" y="19764"/>
                </a:lnTo>
                <a:lnTo>
                  <a:pt x="16594" y="19698"/>
                </a:lnTo>
                <a:lnTo>
                  <a:pt x="16700" y="19614"/>
                </a:lnTo>
                <a:lnTo>
                  <a:pt x="16675" y="19659"/>
                </a:lnTo>
                <a:lnTo>
                  <a:pt x="16602" y="19716"/>
                </a:lnTo>
                <a:lnTo>
                  <a:pt x="16703" y="19669"/>
                </a:lnTo>
                <a:lnTo>
                  <a:pt x="16729" y="19673"/>
                </a:lnTo>
                <a:lnTo>
                  <a:pt x="16717" y="19698"/>
                </a:lnTo>
                <a:lnTo>
                  <a:pt x="16678" y="19743"/>
                </a:lnTo>
                <a:lnTo>
                  <a:pt x="16700" y="19752"/>
                </a:lnTo>
                <a:lnTo>
                  <a:pt x="16781" y="19715"/>
                </a:lnTo>
                <a:lnTo>
                  <a:pt x="16835" y="19686"/>
                </a:lnTo>
                <a:cubicBezTo>
                  <a:pt x="15113" y="20859"/>
                  <a:pt x="13036" y="21546"/>
                  <a:pt x="10800" y="21546"/>
                </a:cubicBezTo>
                <a:cubicBezTo>
                  <a:pt x="7354" y="21546"/>
                  <a:pt x="4289" y="19910"/>
                  <a:pt x="2321" y="17380"/>
                </a:cubicBezTo>
                <a:lnTo>
                  <a:pt x="2321" y="17378"/>
                </a:lnTo>
                <a:lnTo>
                  <a:pt x="2301" y="17343"/>
                </a:lnTo>
                <a:lnTo>
                  <a:pt x="2321" y="17361"/>
                </a:lnTo>
                <a:lnTo>
                  <a:pt x="2276" y="17294"/>
                </a:lnTo>
                <a:lnTo>
                  <a:pt x="2271" y="17272"/>
                </a:lnTo>
                <a:lnTo>
                  <a:pt x="2202" y="17158"/>
                </a:lnTo>
                <a:lnTo>
                  <a:pt x="2188" y="17119"/>
                </a:lnTo>
                <a:lnTo>
                  <a:pt x="2165" y="17079"/>
                </a:lnTo>
                <a:lnTo>
                  <a:pt x="2163" y="17033"/>
                </a:lnTo>
                <a:lnTo>
                  <a:pt x="2146" y="16976"/>
                </a:lnTo>
                <a:lnTo>
                  <a:pt x="2165" y="16966"/>
                </a:lnTo>
                <a:lnTo>
                  <a:pt x="2151" y="16929"/>
                </a:lnTo>
                <a:lnTo>
                  <a:pt x="2099" y="16851"/>
                </a:lnTo>
                <a:lnTo>
                  <a:pt x="2087" y="16819"/>
                </a:lnTo>
                <a:lnTo>
                  <a:pt x="2027" y="16730"/>
                </a:lnTo>
                <a:lnTo>
                  <a:pt x="2040" y="16742"/>
                </a:lnTo>
                <a:lnTo>
                  <a:pt x="2008" y="16700"/>
                </a:lnTo>
                <a:lnTo>
                  <a:pt x="1948" y="16633"/>
                </a:lnTo>
                <a:lnTo>
                  <a:pt x="1872" y="16525"/>
                </a:lnTo>
                <a:lnTo>
                  <a:pt x="1863" y="16532"/>
                </a:lnTo>
                <a:lnTo>
                  <a:pt x="1831" y="16491"/>
                </a:lnTo>
                <a:lnTo>
                  <a:pt x="1818" y="16488"/>
                </a:lnTo>
                <a:lnTo>
                  <a:pt x="1852" y="16570"/>
                </a:lnTo>
                <a:lnTo>
                  <a:pt x="1936" y="16708"/>
                </a:lnTo>
                <a:lnTo>
                  <a:pt x="1988" y="16798"/>
                </a:lnTo>
                <a:lnTo>
                  <a:pt x="2006" y="16836"/>
                </a:lnTo>
                <a:lnTo>
                  <a:pt x="2018" y="16846"/>
                </a:lnTo>
                <a:lnTo>
                  <a:pt x="2079" y="16963"/>
                </a:lnTo>
                <a:lnTo>
                  <a:pt x="2096" y="17005"/>
                </a:lnTo>
                <a:lnTo>
                  <a:pt x="2126" y="17047"/>
                </a:lnTo>
                <a:lnTo>
                  <a:pt x="2141" y="17084"/>
                </a:lnTo>
                <a:lnTo>
                  <a:pt x="2133" y="17089"/>
                </a:lnTo>
                <a:lnTo>
                  <a:pt x="2091" y="17057"/>
                </a:lnTo>
                <a:lnTo>
                  <a:pt x="2067" y="17040"/>
                </a:lnTo>
                <a:cubicBezTo>
                  <a:pt x="1353" y="16043"/>
                  <a:pt x="806" y="14923"/>
                  <a:pt x="465" y="13714"/>
                </a:cubicBezTo>
                <a:lnTo>
                  <a:pt x="497" y="13795"/>
                </a:lnTo>
                <a:lnTo>
                  <a:pt x="532" y="13894"/>
                </a:lnTo>
                <a:lnTo>
                  <a:pt x="577" y="14012"/>
                </a:lnTo>
                <a:lnTo>
                  <a:pt x="648" y="14234"/>
                </a:lnTo>
                <a:lnTo>
                  <a:pt x="690" y="14345"/>
                </a:lnTo>
                <a:lnTo>
                  <a:pt x="778" y="14566"/>
                </a:lnTo>
                <a:lnTo>
                  <a:pt x="845" y="14732"/>
                </a:lnTo>
                <a:lnTo>
                  <a:pt x="882" y="14826"/>
                </a:lnTo>
                <a:lnTo>
                  <a:pt x="922" y="14914"/>
                </a:lnTo>
                <a:lnTo>
                  <a:pt x="1012" y="15079"/>
                </a:lnTo>
                <a:lnTo>
                  <a:pt x="1138" y="15318"/>
                </a:lnTo>
                <a:lnTo>
                  <a:pt x="1202" y="15437"/>
                </a:lnTo>
                <a:lnTo>
                  <a:pt x="1289" y="15586"/>
                </a:lnTo>
                <a:lnTo>
                  <a:pt x="1362" y="15717"/>
                </a:lnTo>
                <a:lnTo>
                  <a:pt x="1446" y="15884"/>
                </a:lnTo>
                <a:lnTo>
                  <a:pt x="1584" y="16114"/>
                </a:lnTo>
                <a:lnTo>
                  <a:pt x="1678" y="16264"/>
                </a:lnTo>
                <a:lnTo>
                  <a:pt x="1788" y="16437"/>
                </a:lnTo>
                <a:lnTo>
                  <a:pt x="1831" y="16491"/>
                </a:lnTo>
                <a:lnTo>
                  <a:pt x="1840" y="16495"/>
                </a:lnTo>
                <a:lnTo>
                  <a:pt x="1860" y="16466"/>
                </a:lnTo>
                <a:lnTo>
                  <a:pt x="1884" y="16478"/>
                </a:lnTo>
                <a:lnTo>
                  <a:pt x="1931" y="16439"/>
                </a:lnTo>
                <a:lnTo>
                  <a:pt x="2012" y="16476"/>
                </a:lnTo>
                <a:lnTo>
                  <a:pt x="2082" y="16506"/>
                </a:lnTo>
                <a:lnTo>
                  <a:pt x="2116" y="16481"/>
                </a:lnTo>
                <a:lnTo>
                  <a:pt x="2126" y="16424"/>
                </a:lnTo>
                <a:lnTo>
                  <a:pt x="2128" y="16355"/>
                </a:lnTo>
                <a:lnTo>
                  <a:pt x="2091" y="16274"/>
                </a:lnTo>
                <a:lnTo>
                  <a:pt x="2030" y="16059"/>
                </a:lnTo>
                <a:lnTo>
                  <a:pt x="1988" y="15927"/>
                </a:lnTo>
                <a:lnTo>
                  <a:pt x="1961" y="15793"/>
                </a:lnTo>
                <a:lnTo>
                  <a:pt x="1932" y="15715"/>
                </a:lnTo>
                <a:lnTo>
                  <a:pt x="1889" y="15651"/>
                </a:lnTo>
                <a:lnTo>
                  <a:pt x="1821" y="15475"/>
                </a:lnTo>
                <a:lnTo>
                  <a:pt x="1771" y="15353"/>
                </a:lnTo>
                <a:lnTo>
                  <a:pt x="1767" y="15291"/>
                </a:lnTo>
                <a:lnTo>
                  <a:pt x="1754" y="15242"/>
                </a:lnTo>
                <a:lnTo>
                  <a:pt x="1771" y="15180"/>
                </a:lnTo>
                <a:lnTo>
                  <a:pt x="1762" y="15140"/>
                </a:lnTo>
                <a:lnTo>
                  <a:pt x="1692" y="15027"/>
                </a:lnTo>
                <a:lnTo>
                  <a:pt x="1677" y="14939"/>
                </a:lnTo>
                <a:lnTo>
                  <a:pt x="1703" y="14800"/>
                </a:lnTo>
                <a:lnTo>
                  <a:pt x="1741" y="14788"/>
                </a:lnTo>
                <a:lnTo>
                  <a:pt x="1752" y="14705"/>
                </a:lnTo>
                <a:lnTo>
                  <a:pt x="1783" y="14675"/>
                </a:lnTo>
                <a:lnTo>
                  <a:pt x="1791" y="14581"/>
                </a:lnTo>
                <a:lnTo>
                  <a:pt x="1830" y="14604"/>
                </a:lnTo>
                <a:lnTo>
                  <a:pt x="1853" y="14564"/>
                </a:lnTo>
                <a:lnTo>
                  <a:pt x="1924" y="14566"/>
                </a:lnTo>
                <a:lnTo>
                  <a:pt x="1948" y="14549"/>
                </a:lnTo>
                <a:lnTo>
                  <a:pt x="1971" y="14490"/>
                </a:lnTo>
                <a:lnTo>
                  <a:pt x="2091" y="14401"/>
                </a:lnTo>
                <a:lnTo>
                  <a:pt x="2197" y="14364"/>
                </a:lnTo>
                <a:lnTo>
                  <a:pt x="2373" y="14338"/>
                </a:lnTo>
                <a:lnTo>
                  <a:pt x="2498" y="14296"/>
                </a:lnTo>
                <a:lnTo>
                  <a:pt x="2653" y="14178"/>
                </a:lnTo>
                <a:lnTo>
                  <a:pt x="2771" y="14069"/>
                </a:lnTo>
                <a:lnTo>
                  <a:pt x="2900" y="13902"/>
                </a:lnTo>
                <a:lnTo>
                  <a:pt x="3001" y="13746"/>
                </a:lnTo>
                <a:lnTo>
                  <a:pt x="3085" y="13601"/>
                </a:lnTo>
                <a:lnTo>
                  <a:pt x="3146" y="13446"/>
                </a:lnTo>
                <a:lnTo>
                  <a:pt x="3183" y="13402"/>
                </a:lnTo>
                <a:lnTo>
                  <a:pt x="3197" y="13315"/>
                </a:lnTo>
                <a:lnTo>
                  <a:pt x="3224" y="13226"/>
                </a:lnTo>
                <a:lnTo>
                  <a:pt x="3229" y="13178"/>
                </a:lnTo>
                <a:lnTo>
                  <a:pt x="3180" y="13150"/>
                </a:lnTo>
                <a:lnTo>
                  <a:pt x="3109" y="13170"/>
                </a:lnTo>
                <a:lnTo>
                  <a:pt x="3040" y="13147"/>
                </a:lnTo>
                <a:lnTo>
                  <a:pt x="2978" y="13135"/>
                </a:lnTo>
                <a:lnTo>
                  <a:pt x="2939" y="13113"/>
                </a:lnTo>
                <a:lnTo>
                  <a:pt x="2867" y="13072"/>
                </a:lnTo>
                <a:lnTo>
                  <a:pt x="2820" y="13074"/>
                </a:lnTo>
                <a:lnTo>
                  <a:pt x="2757" y="13046"/>
                </a:lnTo>
                <a:lnTo>
                  <a:pt x="2644" y="13025"/>
                </a:lnTo>
                <a:lnTo>
                  <a:pt x="2513" y="12955"/>
                </a:lnTo>
                <a:lnTo>
                  <a:pt x="2399" y="12918"/>
                </a:lnTo>
                <a:lnTo>
                  <a:pt x="2343" y="12875"/>
                </a:lnTo>
                <a:lnTo>
                  <a:pt x="2304" y="12768"/>
                </a:lnTo>
                <a:lnTo>
                  <a:pt x="2294" y="12684"/>
                </a:lnTo>
                <a:lnTo>
                  <a:pt x="2264" y="12626"/>
                </a:lnTo>
                <a:lnTo>
                  <a:pt x="2225" y="12546"/>
                </a:lnTo>
                <a:lnTo>
                  <a:pt x="2296" y="12554"/>
                </a:lnTo>
                <a:lnTo>
                  <a:pt x="2313" y="12490"/>
                </a:lnTo>
                <a:lnTo>
                  <a:pt x="2296" y="12419"/>
                </a:lnTo>
                <a:lnTo>
                  <a:pt x="2254" y="12327"/>
                </a:lnTo>
                <a:lnTo>
                  <a:pt x="2232" y="12244"/>
                </a:lnTo>
                <a:lnTo>
                  <a:pt x="2197" y="12103"/>
                </a:lnTo>
                <a:lnTo>
                  <a:pt x="2160" y="11961"/>
                </a:lnTo>
                <a:lnTo>
                  <a:pt x="2060" y="11689"/>
                </a:lnTo>
                <a:lnTo>
                  <a:pt x="2028" y="11561"/>
                </a:lnTo>
                <a:lnTo>
                  <a:pt x="2044" y="11386"/>
                </a:lnTo>
                <a:lnTo>
                  <a:pt x="2044" y="11145"/>
                </a:lnTo>
                <a:lnTo>
                  <a:pt x="2012" y="11037"/>
                </a:lnTo>
                <a:lnTo>
                  <a:pt x="1990" y="10963"/>
                </a:lnTo>
                <a:lnTo>
                  <a:pt x="2020" y="10736"/>
                </a:lnTo>
                <a:lnTo>
                  <a:pt x="2065" y="10556"/>
                </a:lnTo>
                <a:lnTo>
                  <a:pt x="2094" y="10546"/>
                </a:lnTo>
                <a:lnTo>
                  <a:pt x="2124" y="10357"/>
                </a:lnTo>
                <a:lnTo>
                  <a:pt x="2123" y="10310"/>
                </a:lnTo>
                <a:lnTo>
                  <a:pt x="2081" y="10063"/>
                </a:lnTo>
                <a:lnTo>
                  <a:pt x="2119" y="9955"/>
                </a:lnTo>
                <a:lnTo>
                  <a:pt x="2148" y="9943"/>
                </a:lnTo>
                <a:lnTo>
                  <a:pt x="2151" y="9687"/>
                </a:lnTo>
                <a:lnTo>
                  <a:pt x="2166" y="9570"/>
                </a:lnTo>
                <a:lnTo>
                  <a:pt x="2176" y="9450"/>
                </a:lnTo>
                <a:lnTo>
                  <a:pt x="2237" y="9137"/>
                </a:lnTo>
                <a:lnTo>
                  <a:pt x="2272" y="8926"/>
                </a:lnTo>
                <a:lnTo>
                  <a:pt x="2331" y="8726"/>
                </a:lnTo>
                <a:lnTo>
                  <a:pt x="2347" y="8719"/>
                </a:lnTo>
                <a:lnTo>
                  <a:pt x="2279" y="9006"/>
                </a:lnTo>
                <a:lnTo>
                  <a:pt x="2277" y="9115"/>
                </a:lnTo>
                <a:lnTo>
                  <a:pt x="2276" y="9194"/>
                </a:lnTo>
                <a:lnTo>
                  <a:pt x="2308" y="9187"/>
                </a:lnTo>
                <a:lnTo>
                  <a:pt x="2370" y="9127"/>
                </a:lnTo>
                <a:lnTo>
                  <a:pt x="2446" y="9026"/>
                </a:lnTo>
                <a:lnTo>
                  <a:pt x="2501" y="8985"/>
                </a:lnTo>
                <a:lnTo>
                  <a:pt x="2491" y="9011"/>
                </a:lnTo>
                <a:lnTo>
                  <a:pt x="2449" y="9065"/>
                </a:lnTo>
                <a:lnTo>
                  <a:pt x="2419" y="9117"/>
                </a:lnTo>
                <a:lnTo>
                  <a:pt x="2363" y="9191"/>
                </a:lnTo>
                <a:lnTo>
                  <a:pt x="2402" y="9231"/>
                </a:lnTo>
                <a:lnTo>
                  <a:pt x="2390" y="9384"/>
                </a:lnTo>
                <a:lnTo>
                  <a:pt x="2378" y="9564"/>
                </a:lnTo>
                <a:lnTo>
                  <a:pt x="2358" y="9718"/>
                </a:lnTo>
                <a:lnTo>
                  <a:pt x="2367" y="9780"/>
                </a:lnTo>
                <a:lnTo>
                  <a:pt x="2355" y="9886"/>
                </a:lnTo>
                <a:lnTo>
                  <a:pt x="2335" y="9918"/>
                </a:lnTo>
                <a:lnTo>
                  <a:pt x="2325" y="10039"/>
                </a:lnTo>
                <a:lnTo>
                  <a:pt x="2358" y="10120"/>
                </a:lnTo>
                <a:lnTo>
                  <a:pt x="2375" y="10223"/>
                </a:lnTo>
                <a:lnTo>
                  <a:pt x="2358" y="10453"/>
                </a:lnTo>
                <a:lnTo>
                  <a:pt x="2318" y="10546"/>
                </a:lnTo>
                <a:lnTo>
                  <a:pt x="2288" y="10670"/>
                </a:lnTo>
                <a:lnTo>
                  <a:pt x="2298" y="10882"/>
                </a:lnTo>
                <a:lnTo>
                  <a:pt x="2331" y="10948"/>
                </a:lnTo>
                <a:lnTo>
                  <a:pt x="2363" y="11120"/>
                </a:lnTo>
                <a:lnTo>
                  <a:pt x="2350" y="11278"/>
                </a:lnTo>
                <a:lnTo>
                  <a:pt x="2363" y="11462"/>
                </a:lnTo>
                <a:lnTo>
                  <a:pt x="2400" y="11564"/>
                </a:lnTo>
                <a:lnTo>
                  <a:pt x="2390" y="11637"/>
                </a:lnTo>
                <a:lnTo>
                  <a:pt x="2407" y="11712"/>
                </a:lnTo>
                <a:lnTo>
                  <a:pt x="2402" y="11793"/>
                </a:lnTo>
                <a:lnTo>
                  <a:pt x="2389" y="11869"/>
                </a:lnTo>
                <a:lnTo>
                  <a:pt x="2368" y="11891"/>
                </a:lnTo>
                <a:lnTo>
                  <a:pt x="2360" y="11975"/>
                </a:lnTo>
                <a:lnTo>
                  <a:pt x="2338" y="11965"/>
                </a:lnTo>
                <a:lnTo>
                  <a:pt x="2352" y="12057"/>
                </a:lnTo>
                <a:lnTo>
                  <a:pt x="2345" y="12195"/>
                </a:lnTo>
                <a:lnTo>
                  <a:pt x="2352" y="12258"/>
                </a:lnTo>
                <a:lnTo>
                  <a:pt x="2330" y="12345"/>
                </a:lnTo>
                <a:lnTo>
                  <a:pt x="2338" y="12463"/>
                </a:lnTo>
                <a:lnTo>
                  <a:pt x="2412" y="12530"/>
                </a:lnTo>
                <a:lnTo>
                  <a:pt x="2453" y="12534"/>
                </a:lnTo>
                <a:lnTo>
                  <a:pt x="2508" y="12579"/>
                </a:lnTo>
                <a:lnTo>
                  <a:pt x="2533" y="12551"/>
                </a:lnTo>
                <a:lnTo>
                  <a:pt x="2565" y="12561"/>
                </a:lnTo>
                <a:lnTo>
                  <a:pt x="2601" y="12534"/>
                </a:lnTo>
                <a:lnTo>
                  <a:pt x="2631" y="12546"/>
                </a:lnTo>
                <a:lnTo>
                  <a:pt x="2730" y="12606"/>
                </a:lnTo>
                <a:lnTo>
                  <a:pt x="2811" y="12625"/>
                </a:lnTo>
                <a:lnTo>
                  <a:pt x="2895" y="12603"/>
                </a:lnTo>
                <a:lnTo>
                  <a:pt x="2929" y="12636"/>
                </a:lnTo>
                <a:lnTo>
                  <a:pt x="2984" y="12662"/>
                </a:lnTo>
                <a:lnTo>
                  <a:pt x="3119" y="12615"/>
                </a:lnTo>
                <a:lnTo>
                  <a:pt x="3335" y="12657"/>
                </a:lnTo>
                <a:lnTo>
                  <a:pt x="3478" y="12660"/>
                </a:lnTo>
                <a:lnTo>
                  <a:pt x="3493" y="12604"/>
                </a:lnTo>
                <a:lnTo>
                  <a:pt x="3533" y="12544"/>
                </a:lnTo>
                <a:lnTo>
                  <a:pt x="3638" y="12551"/>
                </a:lnTo>
                <a:lnTo>
                  <a:pt x="3700" y="12574"/>
                </a:lnTo>
                <a:lnTo>
                  <a:pt x="3801" y="12564"/>
                </a:lnTo>
                <a:lnTo>
                  <a:pt x="3872" y="12620"/>
                </a:lnTo>
                <a:lnTo>
                  <a:pt x="3946" y="12604"/>
                </a:lnTo>
                <a:lnTo>
                  <a:pt x="3961" y="12535"/>
                </a:lnTo>
                <a:lnTo>
                  <a:pt x="4023" y="12519"/>
                </a:lnTo>
                <a:lnTo>
                  <a:pt x="4107" y="12562"/>
                </a:lnTo>
                <a:lnTo>
                  <a:pt x="4146" y="12542"/>
                </a:lnTo>
                <a:lnTo>
                  <a:pt x="4178" y="12465"/>
                </a:lnTo>
                <a:lnTo>
                  <a:pt x="4277" y="12441"/>
                </a:lnTo>
                <a:lnTo>
                  <a:pt x="4341" y="12473"/>
                </a:lnTo>
                <a:lnTo>
                  <a:pt x="4358" y="12458"/>
                </a:lnTo>
                <a:lnTo>
                  <a:pt x="4368" y="12333"/>
                </a:lnTo>
                <a:lnTo>
                  <a:pt x="4410" y="12256"/>
                </a:lnTo>
                <a:lnTo>
                  <a:pt x="4449" y="12229"/>
                </a:lnTo>
                <a:lnTo>
                  <a:pt x="4510" y="12266"/>
                </a:lnTo>
                <a:lnTo>
                  <a:pt x="4589" y="12172"/>
                </a:lnTo>
                <a:lnTo>
                  <a:pt x="4661" y="12142"/>
                </a:lnTo>
                <a:lnTo>
                  <a:pt x="4695" y="12103"/>
                </a:lnTo>
                <a:lnTo>
                  <a:pt x="4770" y="12020"/>
                </a:lnTo>
                <a:lnTo>
                  <a:pt x="4781" y="11982"/>
                </a:lnTo>
                <a:lnTo>
                  <a:pt x="4737" y="11938"/>
                </a:lnTo>
                <a:lnTo>
                  <a:pt x="4715" y="11864"/>
                </a:lnTo>
                <a:lnTo>
                  <a:pt x="4680" y="11736"/>
                </a:lnTo>
                <a:lnTo>
                  <a:pt x="4607" y="11667"/>
                </a:lnTo>
                <a:lnTo>
                  <a:pt x="4516" y="11598"/>
                </a:lnTo>
                <a:lnTo>
                  <a:pt x="4461" y="11500"/>
                </a:lnTo>
                <a:lnTo>
                  <a:pt x="4435" y="11352"/>
                </a:lnTo>
                <a:lnTo>
                  <a:pt x="4459" y="11207"/>
                </a:lnTo>
                <a:lnTo>
                  <a:pt x="4486" y="11184"/>
                </a:lnTo>
                <a:lnTo>
                  <a:pt x="4520" y="11118"/>
                </a:lnTo>
                <a:lnTo>
                  <a:pt x="4510" y="11095"/>
                </a:lnTo>
                <a:lnTo>
                  <a:pt x="4454" y="11135"/>
                </a:lnTo>
                <a:lnTo>
                  <a:pt x="4340" y="11202"/>
                </a:lnTo>
                <a:lnTo>
                  <a:pt x="4210" y="11265"/>
                </a:lnTo>
                <a:lnTo>
                  <a:pt x="4089" y="11335"/>
                </a:lnTo>
                <a:lnTo>
                  <a:pt x="4015" y="11290"/>
                </a:lnTo>
                <a:lnTo>
                  <a:pt x="3914" y="11228"/>
                </a:lnTo>
                <a:lnTo>
                  <a:pt x="3809" y="11201"/>
                </a:lnTo>
                <a:lnTo>
                  <a:pt x="3819" y="11150"/>
                </a:lnTo>
                <a:lnTo>
                  <a:pt x="3796" y="11147"/>
                </a:lnTo>
                <a:lnTo>
                  <a:pt x="3794" y="11068"/>
                </a:lnTo>
                <a:lnTo>
                  <a:pt x="3853" y="10982"/>
                </a:lnTo>
                <a:lnTo>
                  <a:pt x="3885" y="10881"/>
                </a:lnTo>
                <a:lnTo>
                  <a:pt x="3867" y="10807"/>
                </a:lnTo>
                <a:lnTo>
                  <a:pt x="3828" y="10805"/>
                </a:lnTo>
                <a:lnTo>
                  <a:pt x="3766" y="10876"/>
                </a:lnTo>
                <a:lnTo>
                  <a:pt x="3732" y="11005"/>
                </a:lnTo>
                <a:lnTo>
                  <a:pt x="3728" y="10953"/>
                </a:lnTo>
                <a:lnTo>
                  <a:pt x="3732" y="10888"/>
                </a:lnTo>
                <a:lnTo>
                  <a:pt x="3713" y="10819"/>
                </a:lnTo>
                <a:lnTo>
                  <a:pt x="3720" y="10753"/>
                </a:lnTo>
                <a:lnTo>
                  <a:pt x="3750" y="10702"/>
                </a:lnTo>
                <a:lnTo>
                  <a:pt x="3769" y="10628"/>
                </a:lnTo>
                <a:lnTo>
                  <a:pt x="3717" y="10509"/>
                </a:lnTo>
                <a:lnTo>
                  <a:pt x="3720" y="10436"/>
                </a:lnTo>
                <a:lnTo>
                  <a:pt x="3680" y="10362"/>
                </a:lnTo>
                <a:lnTo>
                  <a:pt x="3693" y="10189"/>
                </a:lnTo>
                <a:lnTo>
                  <a:pt x="3710" y="10039"/>
                </a:lnTo>
                <a:lnTo>
                  <a:pt x="3735" y="10007"/>
                </a:lnTo>
                <a:lnTo>
                  <a:pt x="3744" y="9916"/>
                </a:lnTo>
                <a:lnTo>
                  <a:pt x="3804" y="9967"/>
                </a:lnTo>
                <a:lnTo>
                  <a:pt x="3873" y="9928"/>
                </a:lnTo>
                <a:lnTo>
                  <a:pt x="3919" y="10027"/>
                </a:lnTo>
                <a:lnTo>
                  <a:pt x="3991" y="10037"/>
                </a:lnTo>
                <a:lnTo>
                  <a:pt x="3984" y="10315"/>
                </a:lnTo>
                <a:lnTo>
                  <a:pt x="4001" y="10522"/>
                </a:lnTo>
                <a:lnTo>
                  <a:pt x="4097" y="10637"/>
                </a:lnTo>
                <a:lnTo>
                  <a:pt x="4173" y="10837"/>
                </a:lnTo>
                <a:lnTo>
                  <a:pt x="4306" y="10973"/>
                </a:lnTo>
                <a:lnTo>
                  <a:pt x="4459" y="10955"/>
                </a:lnTo>
                <a:lnTo>
                  <a:pt x="4567" y="10973"/>
                </a:lnTo>
                <a:lnTo>
                  <a:pt x="4619" y="11034"/>
                </a:lnTo>
                <a:lnTo>
                  <a:pt x="4609" y="11273"/>
                </a:lnTo>
                <a:lnTo>
                  <a:pt x="4750" y="11366"/>
                </a:lnTo>
                <a:lnTo>
                  <a:pt x="4887" y="11472"/>
                </a:lnTo>
                <a:lnTo>
                  <a:pt x="5131" y="11635"/>
                </a:lnTo>
                <a:lnTo>
                  <a:pt x="5334" y="11689"/>
                </a:lnTo>
                <a:lnTo>
                  <a:pt x="5567" y="11773"/>
                </a:lnTo>
                <a:lnTo>
                  <a:pt x="5843" y="11834"/>
                </a:lnTo>
                <a:lnTo>
                  <a:pt x="5927" y="12007"/>
                </a:lnTo>
                <a:lnTo>
                  <a:pt x="5944" y="12150"/>
                </a:lnTo>
                <a:lnTo>
                  <a:pt x="6045" y="12231"/>
                </a:lnTo>
                <a:lnTo>
                  <a:pt x="6193" y="12438"/>
                </a:lnTo>
                <a:lnTo>
                  <a:pt x="6226" y="12522"/>
                </a:lnTo>
                <a:lnTo>
                  <a:pt x="6139" y="12564"/>
                </a:lnTo>
                <a:lnTo>
                  <a:pt x="6306" y="12840"/>
                </a:lnTo>
                <a:lnTo>
                  <a:pt x="6413" y="12892"/>
                </a:lnTo>
                <a:lnTo>
                  <a:pt x="6662" y="12847"/>
                </a:lnTo>
                <a:lnTo>
                  <a:pt x="6668" y="13024"/>
                </a:lnTo>
                <a:lnTo>
                  <a:pt x="6636" y="13237"/>
                </a:lnTo>
                <a:lnTo>
                  <a:pt x="6654" y="13476"/>
                </a:lnTo>
                <a:lnTo>
                  <a:pt x="6679" y="13835"/>
                </a:lnTo>
                <a:lnTo>
                  <a:pt x="6806" y="14111"/>
                </a:lnTo>
                <a:lnTo>
                  <a:pt x="6824" y="14225"/>
                </a:lnTo>
                <a:lnTo>
                  <a:pt x="6846" y="14451"/>
                </a:lnTo>
                <a:lnTo>
                  <a:pt x="6922" y="14638"/>
                </a:lnTo>
                <a:lnTo>
                  <a:pt x="6976" y="14732"/>
                </a:lnTo>
                <a:lnTo>
                  <a:pt x="7029" y="14917"/>
                </a:lnTo>
                <a:lnTo>
                  <a:pt x="7095" y="15170"/>
                </a:lnTo>
                <a:lnTo>
                  <a:pt x="7252" y="15360"/>
                </a:lnTo>
                <a:lnTo>
                  <a:pt x="7326" y="15326"/>
                </a:lnTo>
                <a:lnTo>
                  <a:pt x="7391" y="15225"/>
                </a:lnTo>
                <a:lnTo>
                  <a:pt x="7555" y="15207"/>
                </a:lnTo>
                <a:lnTo>
                  <a:pt x="7504" y="15143"/>
                </a:lnTo>
                <a:lnTo>
                  <a:pt x="7592" y="15028"/>
                </a:lnTo>
                <a:lnTo>
                  <a:pt x="7684" y="15037"/>
                </a:lnTo>
                <a:lnTo>
                  <a:pt x="7703" y="14747"/>
                </a:lnTo>
                <a:lnTo>
                  <a:pt x="7789" y="14596"/>
                </a:lnTo>
                <a:lnTo>
                  <a:pt x="7790" y="14451"/>
                </a:lnTo>
                <a:lnTo>
                  <a:pt x="7772" y="14217"/>
                </a:lnTo>
                <a:lnTo>
                  <a:pt x="7834" y="14093"/>
                </a:lnTo>
                <a:lnTo>
                  <a:pt x="7917" y="14098"/>
                </a:lnTo>
                <a:lnTo>
                  <a:pt x="8078" y="14061"/>
                </a:lnTo>
                <a:lnTo>
                  <a:pt x="8169" y="14030"/>
                </a:lnTo>
                <a:lnTo>
                  <a:pt x="8176" y="13948"/>
                </a:lnTo>
                <a:lnTo>
                  <a:pt x="8359" y="13857"/>
                </a:lnTo>
                <a:lnTo>
                  <a:pt x="8499" y="13763"/>
                </a:lnTo>
                <a:lnTo>
                  <a:pt x="8709" y="13577"/>
                </a:lnTo>
                <a:lnTo>
                  <a:pt x="8969" y="13483"/>
                </a:lnTo>
                <a:lnTo>
                  <a:pt x="9068" y="13387"/>
                </a:lnTo>
                <a:lnTo>
                  <a:pt x="9066" y="13249"/>
                </a:lnTo>
                <a:lnTo>
                  <a:pt x="9282" y="13231"/>
                </a:lnTo>
                <a:lnTo>
                  <a:pt x="9400" y="13244"/>
                </a:lnTo>
                <a:lnTo>
                  <a:pt x="9428" y="13178"/>
                </a:lnTo>
                <a:lnTo>
                  <a:pt x="9495" y="13200"/>
                </a:lnTo>
                <a:lnTo>
                  <a:pt x="9543" y="13224"/>
                </a:lnTo>
                <a:lnTo>
                  <a:pt x="9570" y="13194"/>
                </a:lnTo>
                <a:lnTo>
                  <a:pt x="9642" y="13236"/>
                </a:lnTo>
                <a:lnTo>
                  <a:pt x="9701" y="13136"/>
                </a:lnTo>
                <a:lnTo>
                  <a:pt x="9689" y="13061"/>
                </a:lnTo>
                <a:lnTo>
                  <a:pt x="9847" y="13077"/>
                </a:lnTo>
                <a:lnTo>
                  <a:pt x="9916" y="13189"/>
                </a:lnTo>
                <a:lnTo>
                  <a:pt x="9947" y="13278"/>
                </a:lnTo>
                <a:lnTo>
                  <a:pt x="9953" y="13370"/>
                </a:lnTo>
                <a:lnTo>
                  <a:pt x="10000" y="13468"/>
                </a:lnTo>
                <a:lnTo>
                  <a:pt x="10122" y="13621"/>
                </a:lnTo>
                <a:lnTo>
                  <a:pt x="10224" y="13648"/>
                </a:lnTo>
                <a:lnTo>
                  <a:pt x="10202" y="13712"/>
                </a:lnTo>
                <a:lnTo>
                  <a:pt x="10339" y="13924"/>
                </a:lnTo>
                <a:lnTo>
                  <a:pt x="10372" y="14093"/>
                </a:lnTo>
                <a:lnTo>
                  <a:pt x="10308" y="14311"/>
                </a:lnTo>
                <a:lnTo>
                  <a:pt x="10420" y="14357"/>
                </a:lnTo>
                <a:lnTo>
                  <a:pt x="10521" y="14374"/>
                </a:lnTo>
                <a:lnTo>
                  <a:pt x="10728" y="14251"/>
                </a:lnTo>
                <a:lnTo>
                  <a:pt x="10847" y="14162"/>
                </a:lnTo>
                <a:lnTo>
                  <a:pt x="10926" y="14308"/>
                </a:lnTo>
                <a:lnTo>
                  <a:pt x="10960" y="14530"/>
                </a:lnTo>
                <a:lnTo>
                  <a:pt x="11021" y="14741"/>
                </a:lnTo>
                <a:lnTo>
                  <a:pt x="11095" y="14830"/>
                </a:lnTo>
                <a:lnTo>
                  <a:pt x="11081" y="15018"/>
                </a:lnTo>
                <a:lnTo>
                  <a:pt x="11143" y="15119"/>
                </a:lnTo>
                <a:lnTo>
                  <a:pt x="11088" y="15251"/>
                </a:lnTo>
                <a:lnTo>
                  <a:pt x="11106" y="15377"/>
                </a:lnTo>
                <a:lnTo>
                  <a:pt x="11052" y="15540"/>
                </a:lnTo>
                <a:lnTo>
                  <a:pt x="11032" y="15646"/>
                </a:lnTo>
                <a:lnTo>
                  <a:pt x="11068" y="15737"/>
                </a:lnTo>
                <a:lnTo>
                  <a:pt x="11098" y="15639"/>
                </a:lnTo>
                <a:lnTo>
                  <a:pt x="11189" y="15717"/>
                </a:lnTo>
                <a:lnTo>
                  <a:pt x="11288" y="15808"/>
                </a:lnTo>
                <a:lnTo>
                  <a:pt x="11322" y="15890"/>
                </a:lnTo>
                <a:lnTo>
                  <a:pt x="11396" y="15951"/>
                </a:lnTo>
                <a:lnTo>
                  <a:pt x="11438" y="16020"/>
                </a:lnTo>
                <a:lnTo>
                  <a:pt x="11418" y="16139"/>
                </a:lnTo>
                <a:lnTo>
                  <a:pt x="11485" y="16225"/>
                </a:lnTo>
                <a:lnTo>
                  <a:pt x="11512" y="16358"/>
                </a:lnTo>
                <a:lnTo>
                  <a:pt x="11621" y="16461"/>
                </a:lnTo>
                <a:lnTo>
                  <a:pt x="11643" y="16540"/>
                </a:lnTo>
                <a:lnTo>
                  <a:pt x="11866" y="16654"/>
                </a:lnTo>
                <a:lnTo>
                  <a:pt x="12044" y="16759"/>
                </a:lnTo>
                <a:lnTo>
                  <a:pt x="12177" y="16740"/>
                </a:lnTo>
                <a:lnTo>
                  <a:pt x="12180" y="16686"/>
                </a:lnTo>
                <a:lnTo>
                  <a:pt x="12106" y="16553"/>
                </a:lnTo>
                <a:lnTo>
                  <a:pt x="12039" y="16513"/>
                </a:lnTo>
                <a:lnTo>
                  <a:pt x="12025" y="16421"/>
                </a:lnTo>
                <a:lnTo>
                  <a:pt x="12007" y="16367"/>
                </a:lnTo>
                <a:lnTo>
                  <a:pt x="12025" y="16293"/>
                </a:lnTo>
                <a:lnTo>
                  <a:pt x="12014" y="16185"/>
                </a:lnTo>
                <a:lnTo>
                  <a:pt x="11935" y="16080"/>
                </a:lnTo>
                <a:lnTo>
                  <a:pt x="11823" y="15988"/>
                </a:lnTo>
                <a:lnTo>
                  <a:pt x="11780" y="15974"/>
                </a:lnTo>
                <a:lnTo>
                  <a:pt x="11682" y="15894"/>
                </a:lnTo>
                <a:lnTo>
                  <a:pt x="11569" y="15880"/>
                </a:lnTo>
                <a:lnTo>
                  <a:pt x="11463" y="15789"/>
                </a:lnTo>
                <a:lnTo>
                  <a:pt x="11430" y="15646"/>
                </a:lnTo>
                <a:lnTo>
                  <a:pt x="11352" y="15495"/>
                </a:lnTo>
                <a:lnTo>
                  <a:pt x="11231" y="15493"/>
                </a:lnTo>
                <a:lnTo>
                  <a:pt x="11217" y="15370"/>
                </a:lnTo>
                <a:lnTo>
                  <a:pt x="11276" y="15219"/>
                </a:lnTo>
                <a:lnTo>
                  <a:pt x="11374" y="14964"/>
                </a:lnTo>
                <a:lnTo>
                  <a:pt x="11386" y="14773"/>
                </a:lnTo>
                <a:lnTo>
                  <a:pt x="11547" y="14766"/>
                </a:lnTo>
                <a:lnTo>
                  <a:pt x="11522" y="14904"/>
                </a:lnTo>
                <a:lnTo>
                  <a:pt x="11679" y="14894"/>
                </a:lnTo>
                <a:lnTo>
                  <a:pt x="11845" y="14964"/>
                </a:lnTo>
                <a:lnTo>
                  <a:pt x="11943" y="15138"/>
                </a:lnTo>
                <a:lnTo>
                  <a:pt x="12019" y="15222"/>
                </a:lnTo>
                <a:lnTo>
                  <a:pt x="12174" y="15235"/>
                </a:lnTo>
                <a:lnTo>
                  <a:pt x="12313" y="15321"/>
                </a:lnTo>
                <a:lnTo>
                  <a:pt x="12264" y="15441"/>
                </a:lnTo>
                <a:lnTo>
                  <a:pt x="12333" y="15544"/>
                </a:lnTo>
                <a:lnTo>
                  <a:pt x="12559" y="15365"/>
                </a:lnTo>
                <a:lnTo>
                  <a:pt x="12704" y="15210"/>
                </a:lnTo>
                <a:lnTo>
                  <a:pt x="12907" y="15077"/>
                </a:lnTo>
                <a:lnTo>
                  <a:pt x="13054" y="14946"/>
                </a:lnTo>
                <a:lnTo>
                  <a:pt x="13064" y="14640"/>
                </a:lnTo>
                <a:lnTo>
                  <a:pt x="12963" y="14326"/>
                </a:lnTo>
                <a:lnTo>
                  <a:pt x="12847" y="14197"/>
                </a:lnTo>
                <a:lnTo>
                  <a:pt x="12680" y="14106"/>
                </a:lnTo>
                <a:lnTo>
                  <a:pt x="12502" y="13889"/>
                </a:lnTo>
                <a:lnTo>
                  <a:pt x="12357" y="13712"/>
                </a:lnTo>
                <a:lnTo>
                  <a:pt x="12389" y="13584"/>
                </a:lnTo>
                <a:lnTo>
                  <a:pt x="12524" y="13399"/>
                </a:lnTo>
                <a:lnTo>
                  <a:pt x="12744" y="13221"/>
                </a:lnTo>
                <a:lnTo>
                  <a:pt x="12823" y="13182"/>
                </a:lnTo>
                <a:lnTo>
                  <a:pt x="13059" y="13210"/>
                </a:lnTo>
                <a:lnTo>
                  <a:pt x="13024" y="13286"/>
                </a:lnTo>
                <a:lnTo>
                  <a:pt x="13079" y="13411"/>
                </a:lnTo>
                <a:lnTo>
                  <a:pt x="13173" y="13387"/>
                </a:lnTo>
                <a:lnTo>
                  <a:pt x="13216" y="13189"/>
                </a:lnTo>
                <a:lnTo>
                  <a:pt x="13394" y="13135"/>
                </a:lnTo>
                <a:lnTo>
                  <a:pt x="13620" y="13007"/>
                </a:lnTo>
                <a:lnTo>
                  <a:pt x="13705" y="12901"/>
                </a:lnTo>
                <a:lnTo>
                  <a:pt x="13769" y="12950"/>
                </a:lnTo>
                <a:lnTo>
                  <a:pt x="13862" y="12850"/>
                </a:lnTo>
                <a:lnTo>
                  <a:pt x="14045" y="12795"/>
                </a:lnTo>
                <a:lnTo>
                  <a:pt x="14251" y="12594"/>
                </a:lnTo>
                <a:lnTo>
                  <a:pt x="14448" y="12379"/>
                </a:lnTo>
                <a:lnTo>
                  <a:pt x="14559" y="12128"/>
                </a:lnTo>
                <a:lnTo>
                  <a:pt x="14641" y="11859"/>
                </a:lnTo>
                <a:lnTo>
                  <a:pt x="14715" y="11633"/>
                </a:lnTo>
                <a:lnTo>
                  <a:pt x="14796" y="11596"/>
                </a:lnTo>
                <a:lnTo>
                  <a:pt x="14805" y="11441"/>
                </a:lnTo>
                <a:lnTo>
                  <a:pt x="14796" y="11286"/>
                </a:lnTo>
                <a:lnTo>
                  <a:pt x="14697" y="11253"/>
                </a:lnTo>
                <a:lnTo>
                  <a:pt x="14640" y="11165"/>
                </a:lnTo>
                <a:lnTo>
                  <a:pt x="14722" y="11091"/>
                </a:lnTo>
                <a:lnTo>
                  <a:pt x="14693" y="10955"/>
                </a:lnTo>
                <a:lnTo>
                  <a:pt x="14562" y="10840"/>
                </a:lnTo>
                <a:lnTo>
                  <a:pt x="14438" y="10696"/>
                </a:lnTo>
                <a:lnTo>
                  <a:pt x="14340" y="10531"/>
                </a:lnTo>
                <a:lnTo>
                  <a:pt x="14163" y="10467"/>
                </a:lnTo>
                <a:lnTo>
                  <a:pt x="14207" y="10320"/>
                </a:lnTo>
                <a:lnTo>
                  <a:pt x="14321" y="10196"/>
                </a:lnTo>
                <a:lnTo>
                  <a:pt x="14362" y="10081"/>
                </a:lnTo>
                <a:lnTo>
                  <a:pt x="14544" y="9979"/>
                </a:lnTo>
                <a:lnTo>
                  <a:pt x="14497" y="9889"/>
                </a:lnTo>
                <a:lnTo>
                  <a:pt x="14407" y="9908"/>
                </a:lnTo>
                <a:lnTo>
                  <a:pt x="14268" y="9867"/>
                </a:lnTo>
                <a:lnTo>
                  <a:pt x="14145" y="10036"/>
                </a:lnTo>
                <a:lnTo>
                  <a:pt x="14024" y="10009"/>
                </a:lnTo>
                <a:lnTo>
                  <a:pt x="13998" y="9928"/>
                </a:lnTo>
                <a:lnTo>
                  <a:pt x="13879" y="9923"/>
                </a:lnTo>
                <a:lnTo>
                  <a:pt x="13778" y="9815"/>
                </a:lnTo>
                <a:lnTo>
                  <a:pt x="13828" y="9714"/>
                </a:lnTo>
                <a:lnTo>
                  <a:pt x="13960" y="9676"/>
                </a:lnTo>
                <a:lnTo>
                  <a:pt x="14013" y="9538"/>
                </a:lnTo>
                <a:lnTo>
                  <a:pt x="14130" y="9374"/>
                </a:lnTo>
                <a:lnTo>
                  <a:pt x="14225" y="9282"/>
                </a:lnTo>
                <a:lnTo>
                  <a:pt x="14321" y="9357"/>
                </a:lnTo>
                <a:lnTo>
                  <a:pt x="14251" y="9507"/>
                </a:lnTo>
                <a:lnTo>
                  <a:pt x="14298" y="9571"/>
                </a:lnTo>
                <a:lnTo>
                  <a:pt x="14251" y="9674"/>
                </a:lnTo>
                <a:lnTo>
                  <a:pt x="14380" y="9586"/>
                </a:lnTo>
                <a:lnTo>
                  <a:pt x="14453" y="9475"/>
                </a:lnTo>
                <a:lnTo>
                  <a:pt x="14619" y="9371"/>
                </a:lnTo>
                <a:lnTo>
                  <a:pt x="14695" y="9401"/>
                </a:lnTo>
                <a:lnTo>
                  <a:pt x="14776" y="9398"/>
                </a:lnTo>
                <a:lnTo>
                  <a:pt x="14793" y="9423"/>
                </a:lnTo>
                <a:lnTo>
                  <a:pt x="14791" y="9531"/>
                </a:lnTo>
                <a:lnTo>
                  <a:pt x="14813" y="9559"/>
                </a:lnTo>
                <a:lnTo>
                  <a:pt x="14788" y="9590"/>
                </a:lnTo>
                <a:lnTo>
                  <a:pt x="14776" y="9681"/>
                </a:lnTo>
                <a:lnTo>
                  <a:pt x="14821" y="9699"/>
                </a:lnTo>
                <a:lnTo>
                  <a:pt x="14860" y="9704"/>
                </a:lnTo>
                <a:lnTo>
                  <a:pt x="14875" y="9738"/>
                </a:lnTo>
                <a:lnTo>
                  <a:pt x="14909" y="9711"/>
                </a:lnTo>
                <a:lnTo>
                  <a:pt x="14914" y="9672"/>
                </a:lnTo>
                <a:lnTo>
                  <a:pt x="14988" y="9686"/>
                </a:lnTo>
                <a:lnTo>
                  <a:pt x="15126" y="9810"/>
                </a:lnTo>
                <a:lnTo>
                  <a:pt x="15037" y="9873"/>
                </a:lnTo>
                <a:lnTo>
                  <a:pt x="15153" y="10041"/>
                </a:lnTo>
                <a:lnTo>
                  <a:pt x="15168" y="10184"/>
                </a:lnTo>
                <a:lnTo>
                  <a:pt x="15212" y="10276"/>
                </a:lnTo>
                <a:lnTo>
                  <a:pt x="15328" y="10221"/>
                </a:lnTo>
                <a:lnTo>
                  <a:pt x="15412" y="10110"/>
                </a:lnTo>
                <a:lnTo>
                  <a:pt x="15520" y="10034"/>
                </a:lnTo>
                <a:lnTo>
                  <a:pt x="15538" y="9918"/>
                </a:lnTo>
                <a:lnTo>
                  <a:pt x="15468" y="9713"/>
                </a:lnTo>
                <a:lnTo>
                  <a:pt x="15397" y="9610"/>
                </a:lnTo>
                <a:lnTo>
                  <a:pt x="15217" y="9438"/>
                </a:lnTo>
                <a:lnTo>
                  <a:pt x="15118" y="9384"/>
                </a:lnTo>
                <a:lnTo>
                  <a:pt x="15059" y="9373"/>
                </a:lnTo>
                <a:lnTo>
                  <a:pt x="15065" y="9349"/>
                </a:lnTo>
                <a:lnTo>
                  <a:pt x="15044" y="9270"/>
                </a:lnTo>
                <a:lnTo>
                  <a:pt x="15081" y="9204"/>
                </a:lnTo>
                <a:lnTo>
                  <a:pt x="15153" y="9145"/>
                </a:lnTo>
                <a:lnTo>
                  <a:pt x="15180" y="9076"/>
                </a:lnTo>
                <a:lnTo>
                  <a:pt x="15190" y="9038"/>
                </a:lnTo>
                <a:lnTo>
                  <a:pt x="15239" y="8977"/>
                </a:lnTo>
                <a:lnTo>
                  <a:pt x="15185" y="8852"/>
                </a:lnTo>
                <a:lnTo>
                  <a:pt x="15198" y="8780"/>
                </a:lnTo>
                <a:lnTo>
                  <a:pt x="15225" y="8701"/>
                </a:lnTo>
                <a:lnTo>
                  <a:pt x="15274" y="8694"/>
                </a:lnTo>
                <a:lnTo>
                  <a:pt x="15269" y="8630"/>
                </a:lnTo>
                <a:lnTo>
                  <a:pt x="15368" y="8442"/>
                </a:lnTo>
                <a:lnTo>
                  <a:pt x="15475" y="8497"/>
                </a:lnTo>
                <a:lnTo>
                  <a:pt x="15545" y="8465"/>
                </a:lnTo>
                <a:lnTo>
                  <a:pt x="15645" y="8300"/>
                </a:lnTo>
                <a:lnTo>
                  <a:pt x="15666" y="8169"/>
                </a:lnTo>
                <a:lnTo>
                  <a:pt x="15712" y="7908"/>
                </a:lnTo>
                <a:lnTo>
                  <a:pt x="15746" y="7649"/>
                </a:lnTo>
                <a:lnTo>
                  <a:pt x="15715" y="7518"/>
                </a:lnTo>
                <a:lnTo>
                  <a:pt x="15720" y="7208"/>
                </a:lnTo>
                <a:lnTo>
                  <a:pt x="15606" y="6930"/>
                </a:lnTo>
                <a:lnTo>
                  <a:pt x="15493" y="6737"/>
                </a:lnTo>
                <a:lnTo>
                  <a:pt x="15456" y="6543"/>
                </a:lnTo>
                <a:lnTo>
                  <a:pt x="15363" y="6413"/>
                </a:lnTo>
                <a:lnTo>
                  <a:pt x="15131" y="6307"/>
                </a:lnTo>
                <a:lnTo>
                  <a:pt x="15035" y="6344"/>
                </a:lnTo>
                <a:lnTo>
                  <a:pt x="15032" y="6449"/>
                </a:lnTo>
                <a:lnTo>
                  <a:pt x="14927" y="6454"/>
                </a:lnTo>
                <a:lnTo>
                  <a:pt x="14825" y="6376"/>
                </a:lnTo>
                <a:lnTo>
                  <a:pt x="14678" y="6418"/>
                </a:lnTo>
                <a:lnTo>
                  <a:pt x="14752" y="5902"/>
                </a:lnTo>
                <a:lnTo>
                  <a:pt x="14773" y="5484"/>
                </a:lnTo>
                <a:lnTo>
                  <a:pt x="14954" y="5309"/>
                </a:lnTo>
                <a:lnTo>
                  <a:pt x="15166" y="5203"/>
                </a:lnTo>
                <a:lnTo>
                  <a:pt x="15177" y="5082"/>
                </a:lnTo>
                <a:lnTo>
                  <a:pt x="15284" y="5035"/>
                </a:lnTo>
                <a:lnTo>
                  <a:pt x="15375" y="5134"/>
                </a:lnTo>
                <a:lnTo>
                  <a:pt x="15448" y="5048"/>
                </a:lnTo>
                <a:lnTo>
                  <a:pt x="15532" y="4910"/>
                </a:lnTo>
                <a:lnTo>
                  <a:pt x="15405" y="4870"/>
                </a:lnTo>
                <a:lnTo>
                  <a:pt x="15291" y="4547"/>
                </a:lnTo>
                <a:lnTo>
                  <a:pt x="15355" y="4390"/>
                </a:lnTo>
                <a:lnTo>
                  <a:pt x="15569" y="4496"/>
                </a:lnTo>
                <a:lnTo>
                  <a:pt x="15506" y="4250"/>
                </a:lnTo>
                <a:lnTo>
                  <a:pt x="15402" y="4131"/>
                </a:lnTo>
                <a:lnTo>
                  <a:pt x="15431" y="4065"/>
                </a:lnTo>
                <a:lnTo>
                  <a:pt x="15619" y="4259"/>
                </a:lnTo>
                <a:lnTo>
                  <a:pt x="15671" y="4435"/>
                </a:lnTo>
                <a:lnTo>
                  <a:pt x="15751" y="4643"/>
                </a:lnTo>
                <a:lnTo>
                  <a:pt x="15848" y="4887"/>
                </a:lnTo>
                <a:lnTo>
                  <a:pt x="15803" y="4993"/>
                </a:lnTo>
                <a:lnTo>
                  <a:pt x="15863" y="5057"/>
                </a:lnTo>
                <a:lnTo>
                  <a:pt x="15900" y="5176"/>
                </a:lnTo>
                <a:lnTo>
                  <a:pt x="16060" y="5387"/>
                </a:lnTo>
                <a:lnTo>
                  <a:pt x="16383" y="5658"/>
                </a:lnTo>
                <a:lnTo>
                  <a:pt x="16596" y="5834"/>
                </a:lnTo>
                <a:lnTo>
                  <a:pt x="16705" y="5908"/>
                </a:lnTo>
                <a:lnTo>
                  <a:pt x="16670" y="5696"/>
                </a:lnTo>
                <a:lnTo>
                  <a:pt x="16552" y="5541"/>
                </a:lnTo>
                <a:lnTo>
                  <a:pt x="16599" y="5422"/>
                </a:lnTo>
                <a:lnTo>
                  <a:pt x="16461" y="5254"/>
                </a:lnTo>
                <a:lnTo>
                  <a:pt x="16473" y="5090"/>
                </a:lnTo>
                <a:lnTo>
                  <a:pt x="16394" y="5058"/>
                </a:lnTo>
                <a:lnTo>
                  <a:pt x="16296" y="4930"/>
                </a:lnTo>
                <a:lnTo>
                  <a:pt x="16330" y="4875"/>
                </a:lnTo>
                <a:lnTo>
                  <a:pt x="16126" y="4691"/>
                </a:lnTo>
                <a:lnTo>
                  <a:pt x="16045" y="4725"/>
                </a:lnTo>
                <a:lnTo>
                  <a:pt x="15986" y="4678"/>
                </a:lnTo>
                <a:lnTo>
                  <a:pt x="15892" y="4501"/>
                </a:lnTo>
                <a:lnTo>
                  <a:pt x="15806" y="4409"/>
                </a:lnTo>
                <a:lnTo>
                  <a:pt x="15877" y="4358"/>
                </a:lnTo>
                <a:lnTo>
                  <a:pt x="15845" y="4260"/>
                </a:lnTo>
                <a:lnTo>
                  <a:pt x="15917" y="4279"/>
                </a:lnTo>
                <a:lnTo>
                  <a:pt x="15877" y="4062"/>
                </a:lnTo>
                <a:lnTo>
                  <a:pt x="16025" y="4060"/>
                </a:lnTo>
                <a:lnTo>
                  <a:pt x="15964" y="3994"/>
                </a:lnTo>
                <a:lnTo>
                  <a:pt x="15902" y="3858"/>
                </a:lnTo>
                <a:lnTo>
                  <a:pt x="15823" y="3712"/>
                </a:lnTo>
                <a:lnTo>
                  <a:pt x="15823" y="3656"/>
                </a:lnTo>
                <a:lnTo>
                  <a:pt x="15747" y="3449"/>
                </a:lnTo>
                <a:lnTo>
                  <a:pt x="15808" y="3375"/>
                </a:lnTo>
                <a:lnTo>
                  <a:pt x="15766" y="3340"/>
                </a:lnTo>
                <a:lnTo>
                  <a:pt x="15697" y="3311"/>
                </a:lnTo>
                <a:lnTo>
                  <a:pt x="15646" y="3311"/>
                </a:lnTo>
                <a:lnTo>
                  <a:pt x="15500" y="3272"/>
                </a:lnTo>
                <a:lnTo>
                  <a:pt x="15399" y="3269"/>
                </a:lnTo>
                <a:lnTo>
                  <a:pt x="15427" y="3217"/>
                </a:lnTo>
                <a:lnTo>
                  <a:pt x="15367" y="3123"/>
                </a:lnTo>
                <a:lnTo>
                  <a:pt x="15367" y="3121"/>
                </a:lnTo>
                <a:lnTo>
                  <a:pt x="15299" y="3064"/>
                </a:lnTo>
                <a:lnTo>
                  <a:pt x="15215" y="3048"/>
                </a:lnTo>
                <a:lnTo>
                  <a:pt x="15185" y="2978"/>
                </a:lnTo>
                <a:lnTo>
                  <a:pt x="15247" y="3015"/>
                </a:lnTo>
                <a:lnTo>
                  <a:pt x="15311" y="3016"/>
                </a:lnTo>
                <a:lnTo>
                  <a:pt x="15296" y="2956"/>
                </a:lnTo>
                <a:lnTo>
                  <a:pt x="15330" y="2922"/>
                </a:lnTo>
                <a:lnTo>
                  <a:pt x="15404" y="2942"/>
                </a:lnTo>
                <a:lnTo>
                  <a:pt x="15458" y="2900"/>
                </a:lnTo>
                <a:lnTo>
                  <a:pt x="15520" y="2890"/>
                </a:lnTo>
                <a:lnTo>
                  <a:pt x="15525" y="2848"/>
                </a:lnTo>
                <a:lnTo>
                  <a:pt x="15490" y="2814"/>
                </a:lnTo>
                <a:lnTo>
                  <a:pt x="15321" y="2751"/>
                </a:lnTo>
                <a:lnTo>
                  <a:pt x="15301" y="2670"/>
                </a:lnTo>
                <a:lnTo>
                  <a:pt x="15222" y="2601"/>
                </a:lnTo>
                <a:lnTo>
                  <a:pt x="15067" y="2631"/>
                </a:lnTo>
                <a:lnTo>
                  <a:pt x="15040" y="2737"/>
                </a:lnTo>
                <a:lnTo>
                  <a:pt x="15166" y="2772"/>
                </a:lnTo>
                <a:lnTo>
                  <a:pt x="15121" y="2786"/>
                </a:lnTo>
                <a:lnTo>
                  <a:pt x="15013" y="2742"/>
                </a:lnTo>
                <a:lnTo>
                  <a:pt x="14830" y="2786"/>
                </a:lnTo>
                <a:lnTo>
                  <a:pt x="14678" y="2831"/>
                </a:lnTo>
                <a:lnTo>
                  <a:pt x="14591" y="2855"/>
                </a:lnTo>
                <a:lnTo>
                  <a:pt x="14475" y="2929"/>
                </a:lnTo>
                <a:lnTo>
                  <a:pt x="14456" y="3010"/>
                </a:lnTo>
                <a:lnTo>
                  <a:pt x="14355" y="3102"/>
                </a:lnTo>
                <a:lnTo>
                  <a:pt x="14422" y="3154"/>
                </a:lnTo>
                <a:lnTo>
                  <a:pt x="14545" y="3178"/>
                </a:lnTo>
                <a:lnTo>
                  <a:pt x="14576" y="3252"/>
                </a:lnTo>
                <a:lnTo>
                  <a:pt x="14389" y="3239"/>
                </a:lnTo>
                <a:lnTo>
                  <a:pt x="14364" y="3316"/>
                </a:lnTo>
                <a:lnTo>
                  <a:pt x="14286" y="3363"/>
                </a:lnTo>
                <a:lnTo>
                  <a:pt x="14242" y="3427"/>
                </a:lnTo>
                <a:lnTo>
                  <a:pt x="14237" y="3493"/>
                </a:lnTo>
                <a:lnTo>
                  <a:pt x="14156" y="3506"/>
                </a:lnTo>
                <a:lnTo>
                  <a:pt x="14044" y="3431"/>
                </a:lnTo>
                <a:lnTo>
                  <a:pt x="13954" y="3415"/>
                </a:lnTo>
                <a:lnTo>
                  <a:pt x="13869" y="3461"/>
                </a:lnTo>
                <a:lnTo>
                  <a:pt x="13766" y="3602"/>
                </a:lnTo>
                <a:lnTo>
                  <a:pt x="13562" y="3594"/>
                </a:lnTo>
                <a:lnTo>
                  <a:pt x="13446" y="3550"/>
                </a:lnTo>
                <a:lnTo>
                  <a:pt x="13017" y="3693"/>
                </a:lnTo>
                <a:lnTo>
                  <a:pt x="13015" y="3776"/>
                </a:lnTo>
                <a:lnTo>
                  <a:pt x="13158" y="3875"/>
                </a:lnTo>
                <a:lnTo>
                  <a:pt x="13069" y="3895"/>
                </a:lnTo>
                <a:lnTo>
                  <a:pt x="13069" y="3947"/>
                </a:lnTo>
                <a:lnTo>
                  <a:pt x="12945" y="3949"/>
                </a:lnTo>
                <a:lnTo>
                  <a:pt x="12892" y="4021"/>
                </a:lnTo>
                <a:lnTo>
                  <a:pt x="12768" y="3993"/>
                </a:lnTo>
                <a:lnTo>
                  <a:pt x="12827" y="4153"/>
                </a:lnTo>
                <a:lnTo>
                  <a:pt x="12705" y="4129"/>
                </a:lnTo>
                <a:lnTo>
                  <a:pt x="12567" y="4045"/>
                </a:lnTo>
                <a:lnTo>
                  <a:pt x="12557" y="3978"/>
                </a:lnTo>
                <a:lnTo>
                  <a:pt x="12475" y="3900"/>
                </a:lnTo>
                <a:lnTo>
                  <a:pt x="12350" y="3855"/>
                </a:lnTo>
                <a:lnTo>
                  <a:pt x="12276" y="3880"/>
                </a:lnTo>
                <a:lnTo>
                  <a:pt x="12162" y="3885"/>
                </a:lnTo>
                <a:lnTo>
                  <a:pt x="12219" y="3991"/>
                </a:lnTo>
                <a:lnTo>
                  <a:pt x="11999" y="4025"/>
                </a:lnTo>
                <a:lnTo>
                  <a:pt x="11955" y="3961"/>
                </a:lnTo>
                <a:lnTo>
                  <a:pt x="11783" y="3973"/>
                </a:lnTo>
                <a:lnTo>
                  <a:pt x="11711" y="4010"/>
                </a:lnTo>
                <a:lnTo>
                  <a:pt x="11702" y="4050"/>
                </a:lnTo>
                <a:lnTo>
                  <a:pt x="11643" y="3962"/>
                </a:lnTo>
                <a:lnTo>
                  <a:pt x="11608" y="3998"/>
                </a:lnTo>
                <a:lnTo>
                  <a:pt x="11520" y="3973"/>
                </a:lnTo>
                <a:lnTo>
                  <a:pt x="11453" y="3961"/>
                </a:lnTo>
                <a:lnTo>
                  <a:pt x="11478" y="3912"/>
                </a:lnTo>
                <a:lnTo>
                  <a:pt x="11579" y="3814"/>
                </a:lnTo>
                <a:lnTo>
                  <a:pt x="11615" y="3766"/>
                </a:lnTo>
                <a:lnTo>
                  <a:pt x="11600" y="3691"/>
                </a:lnTo>
                <a:lnTo>
                  <a:pt x="11544" y="3644"/>
                </a:lnTo>
                <a:lnTo>
                  <a:pt x="11425" y="3592"/>
                </a:lnTo>
                <a:lnTo>
                  <a:pt x="11300" y="3607"/>
                </a:lnTo>
                <a:lnTo>
                  <a:pt x="11268" y="3644"/>
                </a:lnTo>
                <a:lnTo>
                  <a:pt x="11241" y="3577"/>
                </a:lnTo>
                <a:lnTo>
                  <a:pt x="11142" y="3564"/>
                </a:lnTo>
                <a:lnTo>
                  <a:pt x="11192" y="3525"/>
                </a:lnTo>
                <a:lnTo>
                  <a:pt x="11113" y="3486"/>
                </a:lnTo>
                <a:lnTo>
                  <a:pt x="11026" y="3550"/>
                </a:lnTo>
                <a:lnTo>
                  <a:pt x="10992" y="3611"/>
                </a:lnTo>
                <a:lnTo>
                  <a:pt x="10985" y="3671"/>
                </a:lnTo>
                <a:lnTo>
                  <a:pt x="10903" y="3671"/>
                </a:lnTo>
                <a:lnTo>
                  <a:pt x="10803" y="3749"/>
                </a:lnTo>
                <a:lnTo>
                  <a:pt x="10766" y="3717"/>
                </a:lnTo>
                <a:lnTo>
                  <a:pt x="10647" y="3727"/>
                </a:lnTo>
                <a:lnTo>
                  <a:pt x="10628" y="3766"/>
                </a:lnTo>
                <a:lnTo>
                  <a:pt x="10502" y="3777"/>
                </a:lnTo>
                <a:lnTo>
                  <a:pt x="10398" y="3841"/>
                </a:lnTo>
                <a:lnTo>
                  <a:pt x="10342" y="3840"/>
                </a:lnTo>
                <a:lnTo>
                  <a:pt x="10265" y="3929"/>
                </a:lnTo>
                <a:lnTo>
                  <a:pt x="10288" y="4008"/>
                </a:lnTo>
                <a:lnTo>
                  <a:pt x="10172" y="4015"/>
                </a:lnTo>
                <a:lnTo>
                  <a:pt x="10051" y="3991"/>
                </a:lnTo>
                <a:lnTo>
                  <a:pt x="9952" y="4006"/>
                </a:lnTo>
                <a:lnTo>
                  <a:pt x="9903" y="4161"/>
                </a:lnTo>
                <a:lnTo>
                  <a:pt x="9911" y="4291"/>
                </a:lnTo>
                <a:lnTo>
                  <a:pt x="9837" y="4190"/>
                </a:lnTo>
                <a:lnTo>
                  <a:pt x="9721" y="4176"/>
                </a:lnTo>
                <a:lnTo>
                  <a:pt x="9605" y="4213"/>
                </a:lnTo>
                <a:lnTo>
                  <a:pt x="9583" y="4324"/>
                </a:lnTo>
                <a:lnTo>
                  <a:pt x="9534" y="4284"/>
                </a:lnTo>
                <a:lnTo>
                  <a:pt x="9620" y="4149"/>
                </a:lnTo>
                <a:lnTo>
                  <a:pt x="9628" y="4063"/>
                </a:lnTo>
                <a:lnTo>
                  <a:pt x="9601" y="4062"/>
                </a:lnTo>
                <a:lnTo>
                  <a:pt x="9566" y="4166"/>
                </a:lnTo>
                <a:lnTo>
                  <a:pt x="9421" y="4239"/>
                </a:lnTo>
                <a:lnTo>
                  <a:pt x="9437" y="4375"/>
                </a:lnTo>
                <a:lnTo>
                  <a:pt x="9320" y="4510"/>
                </a:lnTo>
                <a:lnTo>
                  <a:pt x="9295" y="4595"/>
                </a:lnTo>
                <a:lnTo>
                  <a:pt x="9359" y="4624"/>
                </a:lnTo>
                <a:lnTo>
                  <a:pt x="9285" y="4717"/>
                </a:lnTo>
                <a:lnTo>
                  <a:pt x="9285" y="4811"/>
                </a:lnTo>
                <a:lnTo>
                  <a:pt x="9196" y="4870"/>
                </a:lnTo>
                <a:lnTo>
                  <a:pt x="9144" y="4940"/>
                </a:lnTo>
                <a:lnTo>
                  <a:pt x="9051" y="4961"/>
                </a:lnTo>
                <a:lnTo>
                  <a:pt x="8997" y="5008"/>
                </a:lnTo>
                <a:lnTo>
                  <a:pt x="8930" y="4964"/>
                </a:lnTo>
                <a:lnTo>
                  <a:pt x="9164" y="4786"/>
                </a:lnTo>
                <a:lnTo>
                  <a:pt x="9238" y="4691"/>
                </a:lnTo>
                <a:lnTo>
                  <a:pt x="9213" y="4584"/>
                </a:lnTo>
                <a:lnTo>
                  <a:pt x="9327" y="4387"/>
                </a:lnTo>
                <a:lnTo>
                  <a:pt x="9359" y="4281"/>
                </a:lnTo>
                <a:lnTo>
                  <a:pt x="9349" y="4225"/>
                </a:lnTo>
                <a:lnTo>
                  <a:pt x="9462" y="4124"/>
                </a:lnTo>
                <a:lnTo>
                  <a:pt x="9492" y="4043"/>
                </a:lnTo>
                <a:lnTo>
                  <a:pt x="9379" y="3969"/>
                </a:lnTo>
                <a:lnTo>
                  <a:pt x="9327" y="3986"/>
                </a:lnTo>
                <a:lnTo>
                  <a:pt x="9216" y="4101"/>
                </a:lnTo>
                <a:lnTo>
                  <a:pt x="9039" y="4195"/>
                </a:lnTo>
                <a:lnTo>
                  <a:pt x="9012" y="4240"/>
                </a:lnTo>
                <a:lnTo>
                  <a:pt x="8974" y="4360"/>
                </a:lnTo>
                <a:lnTo>
                  <a:pt x="8913" y="4420"/>
                </a:lnTo>
                <a:lnTo>
                  <a:pt x="8974" y="4457"/>
                </a:lnTo>
                <a:lnTo>
                  <a:pt x="8957" y="4489"/>
                </a:lnTo>
                <a:lnTo>
                  <a:pt x="8974" y="4584"/>
                </a:lnTo>
                <a:lnTo>
                  <a:pt x="8889" y="4648"/>
                </a:lnTo>
                <a:lnTo>
                  <a:pt x="8775" y="4412"/>
                </a:lnTo>
                <a:lnTo>
                  <a:pt x="8728" y="4340"/>
                </a:lnTo>
                <a:lnTo>
                  <a:pt x="8600" y="4233"/>
                </a:lnTo>
                <a:lnTo>
                  <a:pt x="8538" y="4267"/>
                </a:lnTo>
                <a:lnTo>
                  <a:pt x="8533" y="4370"/>
                </a:lnTo>
                <a:lnTo>
                  <a:pt x="8401" y="4434"/>
                </a:lnTo>
                <a:lnTo>
                  <a:pt x="8403" y="4324"/>
                </a:lnTo>
                <a:lnTo>
                  <a:pt x="8278" y="4343"/>
                </a:lnTo>
                <a:lnTo>
                  <a:pt x="8176" y="4299"/>
                </a:lnTo>
                <a:lnTo>
                  <a:pt x="8098" y="4324"/>
                </a:lnTo>
                <a:lnTo>
                  <a:pt x="8048" y="4277"/>
                </a:lnTo>
                <a:lnTo>
                  <a:pt x="8171" y="4225"/>
                </a:lnTo>
                <a:lnTo>
                  <a:pt x="8139" y="4198"/>
                </a:lnTo>
                <a:lnTo>
                  <a:pt x="7859" y="4210"/>
                </a:lnTo>
                <a:lnTo>
                  <a:pt x="7698" y="4207"/>
                </a:lnTo>
                <a:lnTo>
                  <a:pt x="7602" y="4279"/>
                </a:lnTo>
                <a:lnTo>
                  <a:pt x="7499" y="4255"/>
                </a:lnTo>
                <a:lnTo>
                  <a:pt x="7509" y="4186"/>
                </a:lnTo>
                <a:lnTo>
                  <a:pt x="7583" y="4119"/>
                </a:lnTo>
                <a:lnTo>
                  <a:pt x="7659" y="4144"/>
                </a:lnTo>
                <a:lnTo>
                  <a:pt x="7708" y="4057"/>
                </a:lnTo>
                <a:lnTo>
                  <a:pt x="7634" y="3930"/>
                </a:lnTo>
                <a:lnTo>
                  <a:pt x="7576" y="4028"/>
                </a:lnTo>
                <a:lnTo>
                  <a:pt x="7472" y="4084"/>
                </a:lnTo>
                <a:lnTo>
                  <a:pt x="7427" y="4183"/>
                </a:lnTo>
                <a:lnTo>
                  <a:pt x="7305" y="4247"/>
                </a:lnTo>
                <a:lnTo>
                  <a:pt x="7312" y="4171"/>
                </a:lnTo>
                <a:lnTo>
                  <a:pt x="7279" y="4132"/>
                </a:lnTo>
                <a:lnTo>
                  <a:pt x="7040" y="4163"/>
                </a:lnTo>
                <a:lnTo>
                  <a:pt x="6962" y="4276"/>
                </a:lnTo>
                <a:lnTo>
                  <a:pt x="6891" y="4272"/>
                </a:lnTo>
                <a:lnTo>
                  <a:pt x="6880" y="4104"/>
                </a:lnTo>
                <a:lnTo>
                  <a:pt x="6801" y="4119"/>
                </a:lnTo>
                <a:lnTo>
                  <a:pt x="6760" y="4195"/>
                </a:lnTo>
                <a:lnTo>
                  <a:pt x="6683" y="4247"/>
                </a:lnTo>
                <a:lnTo>
                  <a:pt x="6689" y="4185"/>
                </a:lnTo>
                <a:lnTo>
                  <a:pt x="6684" y="4095"/>
                </a:lnTo>
                <a:lnTo>
                  <a:pt x="6905" y="3925"/>
                </a:lnTo>
                <a:lnTo>
                  <a:pt x="6960" y="3784"/>
                </a:lnTo>
                <a:lnTo>
                  <a:pt x="7006" y="3799"/>
                </a:lnTo>
                <a:lnTo>
                  <a:pt x="7055" y="4052"/>
                </a:lnTo>
                <a:lnTo>
                  <a:pt x="7161" y="4082"/>
                </a:lnTo>
                <a:lnTo>
                  <a:pt x="7284" y="4060"/>
                </a:lnTo>
                <a:lnTo>
                  <a:pt x="7376" y="3981"/>
                </a:lnTo>
                <a:lnTo>
                  <a:pt x="7415" y="3900"/>
                </a:lnTo>
                <a:lnTo>
                  <a:pt x="7449" y="3649"/>
                </a:lnTo>
                <a:lnTo>
                  <a:pt x="7398" y="3532"/>
                </a:lnTo>
                <a:lnTo>
                  <a:pt x="7447" y="3415"/>
                </a:lnTo>
                <a:lnTo>
                  <a:pt x="7363" y="3414"/>
                </a:lnTo>
                <a:lnTo>
                  <a:pt x="7437" y="3318"/>
                </a:lnTo>
                <a:lnTo>
                  <a:pt x="7513" y="3336"/>
                </a:lnTo>
                <a:lnTo>
                  <a:pt x="7558" y="3166"/>
                </a:lnTo>
                <a:lnTo>
                  <a:pt x="7487" y="3124"/>
                </a:lnTo>
                <a:lnTo>
                  <a:pt x="7459" y="3060"/>
                </a:lnTo>
                <a:lnTo>
                  <a:pt x="7290" y="3074"/>
                </a:lnTo>
                <a:lnTo>
                  <a:pt x="7272" y="3011"/>
                </a:lnTo>
                <a:lnTo>
                  <a:pt x="7162" y="2966"/>
                </a:lnTo>
                <a:lnTo>
                  <a:pt x="6912" y="2954"/>
                </a:lnTo>
                <a:lnTo>
                  <a:pt x="6763" y="2942"/>
                </a:lnTo>
                <a:lnTo>
                  <a:pt x="6408" y="2979"/>
                </a:lnTo>
                <a:lnTo>
                  <a:pt x="6159" y="2998"/>
                </a:lnTo>
                <a:lnTo>
                  <a:pt x="5977" y="2979"/>
                </a:lnTo>
                <a:lnTo>
                  <a:pt x="5836" y="2909"/>
                </a:lnTo>
                <a:lnTo>
                  <a:pt x="5730" y="2907"/>
                </a:lnTo>
                <a:lnTo>
                  <a:pt x="5350" y="3091"/>
                </a:lnTo>
                <a:lnTo>
                  <a:pt x="5174" y="3193"/>
                </a:lnTo>
                <a:lnTo>
                  <a:pt x="5090" y="3313"/>
                </a:lnTo>
                <a:lnTo>
                  <a:pt x="5129" y="3368"/>
                </a:lnTo>
                <a:lnTo>
                  <a:pt x="5324" y="3383"/>
                </a:lnTo>
                <a:lnTo>
                  <a:pt x="5230" y="3473"/>
                </a:lnTo>
                <a:lnTo>
                  <a:pt x="5009" y="3641"/>
                </a:lnTo>
                <a:lnTo>
                  <a:pt x="4838" y="3796"/>
                </a:lnTo>
                <a:lnTo>
                  <a:pt x="4695" y="3905"/>
                </a:lnTo>
                <a:lnTo>
                  <a:pt x="4717" y="3973"/>
                </a:lnTo>
                <a:lnTo>
                  <a:pt x="4846" y="3929"/>
                </a:lnTo>
                <a:lnTo>
                  <a:pt x="4850" y="4010"/>
                </a:lnTo>
                <a:lnTo>
                  <a:pt x="5004" y="3951"/>
                </a:lnTo>
                <a:lnTo>
                  <a:pt x="5275" y="3808"/>
                </a:lnTo>
                <a:lnTo>
                  <a:pt x="5331" y="3843"/>
                </a:lnTo>
                <a:lnTo>
                  <a:pt x="5528" y="3784"/>
                </a:lnTo>
                <a:lnTo>
                  <a:pt x="5600" y="3681"/>
                </a:lnTo>
                <a:lnTo>
                  <a:pt x="5703" y="3579"/>
                </a:lnTo>
                <a:lnTo>
                  <a:pt x="5945" y="3488"/>
                </a:lnTo>
                <a:lnTo>
                  <a:pt x="6120" y="3505"/>
                </a:lnTo>
                <a:lnTo>
                  <a:pt x="6285" y="3505"/>
                </a:lnTo>
                <a:lnTo>
                  <a:pt x="6383" y="3442"/>
                </a:lnTo>
                <a:lnTo>
                  <a:pt x="6518" y="3422"/>
                </a:lnTo>
                <a:lnTo>
                  <a:pt x="6602" y="3469"/>
                </a:lnTo>
                <a:lnTo>
                  <a:pt x="6556" y="3574"/>
                </a:lnTo>
                <a:lnTo>
                  <a:pt x="6491" y="3617"/>
                </a:lnTo>
                <a:lnTo>
                  <a:pt x="6440" y="3609"/>
                </a:lnTo>
                <a:lnTo>
                  <a:pt x="6210" y="3609"/>
                </a:lnTo>
                <a:lnTo>
                  <a:pt x="6087" y="3626"/>
                </a:lnTo>
                <a:lnTo>
                  <a:pt x="5982" y="3658"/>
                </a:lnTo>
                <a:lnTo>
                  <a:pt x="5848" y="3769"/>
                </a:lnTo>
                <a:lnTo>
                  <a:pt x="5684" y="3853"/>
                </a:lnTo>
                <a:lnTo>
                  <a:pt x="5654" y="3936"/>
                </a:lnTo>
                <a:lnTo>
                  <a:pt x="5583" y="4021"/>
                </a:lnTo>
                <a:lnTo>
                  <a:pt x="5661" y="4085"/>
                </a:lnTo>
                <a:lnTo>
                  <a:pt x="5770" y="4136"/>
                </a:lnTo>
                <a:lnTo>
                  <a:pt x="5841" y="4218"/>
                </a:lnTo>
                <a:lnTo>
                  <a:pt x="5804" y="4323"/>
                </a:lnTo>
                <a:lnTo>
                  <a:pt x="5681" y="4328"/>
                </a:lnTo>
                <a:lnTo>
                  <a:pt x="5641" y="4277"/>
                </a:lnTo>
                <a:lnTo>
                  <a:pt x="5632" y="4203"/>
                </a:lnTo>
                <a:lnTo>
                  <a:pt x="5572" y="4153"/>
                </a:lnTo>
                <a:lnTo>
                  <a:pt x="5493" y="4116"/>
                </a:lnTo>
                <a:lnTo>
                  <a:pt x="5407" y="4181"/>
                </a:lnTo>
                <a:lnTo>
                  <a:pt x="5370" y="4254"/>
                </a:lnTo>
                <a:lnTo>
                  <a:pt x="5400" y="4260"/>
                </a:lnTo>
                <a:lnTo>
                  <a:pt x="5306" y="4318"/>
                </a:lnTo>
                <a:lnTo>
                  <a:pt x="5185" y="4392"/>
                </a:lnTo>
                <a:lnTo>
                  <a:pt x="5158" y="4350"/>
                </a:lnTo>
                <a:lnTo>
                  <a:pt x="5249" y="4223"/>
                </a:lnTo>
                <a:lnTo>
                  <a:pt x="5171" y="4207"/>
                </a:lnTo>
                <a:lnTo>
                  <a:pt x="5063" y="4245"/>
                </a:lnTo>
                <a:lnTo>
                  <a:pt x="4947" y="4324"/>
                </a:lnTo>
                <a:lnTo>
                  <a:pt x="4826" y="4429"/>
                </a:lnTo>
                <a:lnTo>
                  <a:pt x="4742" y="4382"/>
                </a:lnTo>
                <a:lnTo>
                  <a:pt x="4671" y="4415"/>
                </a:lnTo>
                <a:lnTo>
                  <a:pt x="4651" y="4355"/>
                </a:lnTo>
                <a:lnTo>
                  <a:pt x="4685" y="4323"/>
                </a:lnTo>
                <a:lnTo>
                  <a:pt x="4690" y="4244"/>
                </a:lnTo>
                <a:lnTo>
                  <a:pt x="4616" y="4201"/>
                </a:lnTo>
                <a:lnTo>
                  <a:pt x="4520" y="4153"/>
                </a:lnTo>
                <a:lnTo>
                  <a:pt x="4464" y="4139"/>
                </a:lnTo>
                <a:lnTo>
                  <a:pt x="4506" y="4077"/>
                </a:lnTo>
                <a:lnTo>
                  <a:pt x="4553" y="3966"/>
                </a:lnTo>
                <a:lnTo>
                  <a:pt x="4506" y="3957"/>
                </a:lnTo>
                <a:lnTo>
                  <a:pt x="4469" y="3912"/>
                </a:lnTo>
                <a:lnTo>
                  <a:pt x="4523" y="3878"/>
                </a:lnTo>
                <a:lnTo>
                  <a:pt x="4552" y="3792"/>
                </a:lnTo>
                <a:lnTo>
                  <a:pt x="4612" y="3755"/>
                </a:lnTo>
                <a:lnTo>
                  <a:pt x="4685" y="3693"/>
                </a:lnTo>
                <a:lnTo>
                  <a:pt x="4802" y="3671"/>
                </a:lnTo>
                <a:lnTo>
                  <a:pt x="4787" y="3700"/>
                </a:lnTo>
                <a:lnTo>
                  <a:pt x="4848" y="3680"/>
                </a:lnTo>
                <a:lnTo>
                  <a:pt x="4868" y="3633"/>
                </a:lnTo>
                <a:lnTo>
                  <a:pt x="4910" y="3601"/>
                </a:lnTo>
                <a:lnTo>
                  <a:pt x="4964" y="3589"/>
                </a:lnTo>
                <a:lnTo>
                  <a:pt x="5047" y="3545"/>
                </a:lnTo>
                <a:lnTo>
                  <a:pt x="4996" y="3523"/>
                </a:lnTo>
                <a:lnTo>
                  <a:pt x="4951" y="3526"/>
                </a:lnTo>
                <a:lnTo>
                  <a:pt x="4939" y="3481"/>
                </a:lnTo>
                <a:lnTo>
                  <a:pt x="4890" y="3489"/>
                </a:lnTo>
                <a:lnTo>
                  <a:pt x="4848" y="3503"/>
                </a:lnTo>
                <a:lnTo>
                  <a:pt x="4688" y="3596"/>
                </a:lnTo>
                <a:lnTo>
                  <a:pt x="4602" y="3670"/>
                </a:lnTo>
                <a:lnTo>
                  <a:pt x="4515" y="3725"/>
                </a:lnTo>
                <a:lnTo>
                  <a:pt x="4459" y="3774"/>
                </a:lnTo>
                <a:lnTo>
                  <a:pt x="4382" y="3777"/>
                </a:lnTo>
                <a:lnTo>
                  <a:pt x="4415" y="3745"/>
                </a:lnTo>
                <a:lnTo>
                  <a:pt x="4405" y="3697"/>
                </a:lnTo>
                <a:lnTo>
                  <a:pt x="4373" y="3703"/>
                </a:lnTo>
                <a:lnTo>
                  <a:pt x="4378" y="3646"/>
                </a:lnTo>
                <a:lnTo>
                  <a:pt x="4319" y="3596"/>
                </a:lnTo>
                <a:lnTo>
                  <a:pt x="4106" y="3671"/>
                </a:lnTo>
                <a:lnTo>
                  <a:pt x="4069" y="3661"/>
                </a:lnTo>
                <a:lnTo>
                  <a:pt x="4047" y="3624"/>
                </a:lnTo>
                <a:lnTo>
                  <a:pt x="4026" y="3584"/>
                </a:lnTo>
                <a:lnTo>
                  <a:pt x="3910" y="3636"/>
                </a:lnTo>
                <a:lnTo>
                  <a:pt x="3833" y="3545"/>
                </a:lnTo>
                <a:lnTo>
                  <a:pt x="3910" y="3441"/>
                </a:lnTo>
                <a:lnTo>
                  <a:pt x="3745" y="3564"/>
                </a:lnTo>
                <a:lnTo>
                  <a:pt x="3816" y="3422"/>
                </a:lnTo>
                <a:lnTo>
                  <a:pt x="3816" y="3350"/>
                </a:lnTo>
                <a:lnTo>
                  <a:pt x="3713" y="3420"/>
                </a:lnTo>
                <a:lnTo>
                  <a:pt x="3624" y="3564"/>
                </a:lnTo>
                <a:lnTo>
                  <a:pt x="3540" y="3665"/>
                </a:lnTo>
                <a:lnTo>
                  <a:pt x="3377" y="3838"/>
                </a:lnTo>
                <a:lnTo>
                  <a:pt x="3119" y="4020"/>
                </a:lnTo>
                <a:lnTo>
                  <a:pt x="3052" y="4040"/>
                </a:lnTo>
                <a:lnTo>
                  <a:pt x="3094" y="3910"/>
                </a:lnTo>
                <a:lnTo>
                  <a:pt x="3109" y="3851"/>
                </a:lnTo>
                <a:lnTo>
                  <a:pt x="3160" y="3754"/>
                </a:lnTo>
                <a:lnTo>
                  <a:pt x="3200" y="3651"/>
                </a:lnTo>
                <a:lnTo>
                  <a:pt x="3266" y="3542"/>
                </a:lnTo>
                <a:lnTo>
                  <a:pt x="3227" y="3501"/>
                </a:lnTo>
                <a:lnTo>
                  <a:pt x="3158" y="3572"/>
                </a:lnTo>
                <a:lnTo>
                  <a:pt x="3074" y="3636"/>
                </a:lnTo>
                <a:lnTo>
                  <a:pt x="3032" y="3671"/>
                </a:lnTo>
                <a:lnTo>
                  <a:pt x="2981" y="3722"/>
                </a:lnTo>
                <a:lnTo>
                  <a:pt x="2929" y="3764"/>
                </a:lnTo>
                <a:lnTo>
                  <a:pt x="2867" y="3806"/>
                </a:lnTo>
                <a:lnTo>
                  <a:pt x="2823" y="3841"/>
                </a:lnTo>
                <a:lnTo>
                  <a:pt x="2798" y="3845"/>
                </a:lnTo>
                <a:lnTo>
                  <a:pt x="2727" y="3904"/>
                </a:lnTo>
                <a:lnTo>
                  <a:pt x="2675" y="3962"/>
                </a:lnTo>
                <a:lnTo>
                  <a:pt x="2644" y="4008"/>
                </a:lnTo>
                <a:lnTo>
                  <a:pt x="2574" y="4080"/>
                </a:lnTo>
                <a:lnTo>
                  <a:pt x="2493" y="4149"/>
                </a:lnTo>
                <a:lnTo>
                  <a:pt x="2485" y="4180"/>
                </a:lnTo>
                <a:lnTo>
                  <a:pt x="2449" y="4239"/>
                </a:lnTo>
                <a:lnTo>
                  <a:pt x="2461" y="4245"/>
                </a:lnTo>
                <a:lnTo>
                  <a:pt x="2410" y="4340"/>
                </a:lnTo>
                <a:lnTo>
                  <a:pt x="2338" y="4427"/>
                </a:lnTo>
                <a:lnTo>
                  <a:pt x="2288" y="4496"/>
                </a:lnTo>
                <a:lnTo>
                  <a:pt x="2262" y="4547"/>
                </a:lnTo>
                <a:lnTo>
                  <a:pt x="2291" y="4536"/>
                </a:lnTo>
                <a:lnTo>
                  <a:pt x="2311" y="4552"/>
                </a:lnTo>
                <a:lnTo>
                  <a:pt x="2283" y="4634"/>
                </a:lnTo>
                <a:lnTo>
                  <a:pt x="2251" y="4742"/>
                </a:lnTo>
                <a:lnTo>
                  <a:pt x="2321" y="4715"/>
                </a:lnTo>
                <a:lnTo>
                  <a:pt x="2328" y="4757"/>
                </a:lnTo>
                <a:lnTo>
                  <a:pt x="2397" y="4701"/>
                </a:lnTo>
                <a:lnTo>
                  <a:pt x="2439" y="4701"/>
                </a:lnTo>
                <a:lnTo>
                  <a:pt x="2513" y="4604"/>
                </a:lnTo>
                <a:lnTo>
                  <a:pt x="2604" y="4547"/>
                </a:lnTo>
                <a:lnTo>
                  <a:pt x="2660" y="4536"/>
                </a:lnTo>
                <a:lnTo>
                  <a:pt x="2700" y="4508"/>
                </a:lnTo>
                <a:lnTo>
                  <a:pt x="2708" y="4589"/>
                </a:lnTo>
                <a:lnTo>
                  <a:pt x="2781" y="4592"/>
                </a:lnTo>
                <a:lnTo>
                  <a:pt x="2855" y="4525"/>
                </a:lnTo>
                <a:lnTo>
                  <a:pt x="2931" y="4467"/>
                </a:lnTo>
                <a:lnTo>
                  <a:pt x="2961" y="4548"/>
                </a:lnTo>
                <a:lnTo>
                  <a:pt x="2919" y="4733"/>
                </a:lnTo>
                <a:lnTo>
                  <a:pt x="2993" y="4742"/>
                </a:lnTo>
                <a:lnTo>
                  <a:pt x="3003" y="4765"/>
                </a:lnTo>
                <a:lnTo>
                  <a:pt x="3065" y="4759"/>
                </a:lnTo>
                <a:lnTo>
                  <a:pt x="3084" y="4779"/>
                </a:lnTo>
                <a:lnTo>
                  <a:pt x="3045" y="4880"/>
                </a:lnTo>
                <a:lnTo>
                  <a:pt x="3033" y="4932"/>
                </a:lnTo>
                <a:lnTo>
                  <a:pt x="2909" y="5072"/>
                </a:lnTo>
                <a:lnTo>
                  <a:pt x="2841" y="5193"/>
                </a:lnTo>
                <a:lnTo>
                  <a:pt x="2771" y="5344"/>
                </a:lnTo>
                <a:lnTo>
                  <a:pt x="2725" y="5464"/>
                </a:lnTo>
                <a:lnTo>
                  <a:pt x="2729" y="5531"/>
                </a:lnTo>
                <a:lnTo>
                  <a:pt x="2687" y="5617"/>
                </a:lnTo>
                <a:lnTo>
                  <a:pt x="2676" y="5691"/>
                </a:lnTo>
                <a:lnTo>
                  <a:pt x="2629" y="5770"/>
                </a:lnTo>
                <a:lnTo>
                  <a:pt x="2624" y="5821"/>
                </a:lnTo>
                <a:lnTo>
                  <a:pt x="2570" y="5910"/>
                </a:lnTo>
                <a:lnTo>
                  <a:pt x="2511" y="6018"/>
                </a:lnTo>
                <a:lnTo>
                  <a:pt x="2481" y="6028"/>
                </a:lnTo>
                <a:lnTo>
                  <a:pt x="2414" y="6082"/>
                </a:lnTo>
                <a:lnTo>
                  <a:pt x="2378" y="6120"/>
                </a:lnTo>
                <a:lnTo>
                  <a:pt x="2397" y="6146"/>
                </a:lnTo>
                <a:lnTo>
                  <a:pt x="2510" y="6078"/>
                </a:lnTo>
                <a:lnTo>
                  <a:pt x="2527" y="6105"/>
                </a:lnTo>
                <a:lnTo>
                  <a:pt x="2591" y="6046"/>
                </a:lnTo>
                <a:lnTo>
                  <a:pt x="2616" y="5939"/>
                </a:lnTo>
                <a:lnTo>
                  <a:pt x="2703" y="5888"/>
                </a:lnTo>
                <a:lnTo>
                  <a:pt x="2707" y="5981"/>
                </a:lnTo>
                <a:lnTo>
                  <a:pt x="2666" y="6087"/>
                </a:lnTo>
                <a:lnTo>
                  <a:pt x="2715" y="6055"/>
                </a:lnTo>
                <a:lnTo>
                  <a:pt x="2734" y="6023"/>
                </a:lnTo>
                <a:lnTo>
                  <a:pt x="2772" y="5885"/>
                </a:lnTo>
                <a:lnTo>
                  <a:pt x="2791" y="5787"/>
                </a:lnTo>
                <a:lnTo>
                  <a:pt x="2814" y="5669"/>
                </a:lnTo>
                <a:lnTo>
                  <a:pt x="2846" y="5666"/>
                </a:lnTo>
                <a:lnTo>
                  <a:pt x="2868" y="5619"/>
                </a:lnTo>
                <a:lnTo>
                  <a:pt x="2851" y="5558"/>
                </a:lnTo>
                <a:lnTo>
                  <a:pt x="2932" y="5370"/>
                </a:lnTo>
                <a:lnTo>
                  <a:pt x="3030" y="5230"/>
                </a:lnTo>
                <a:lnTo>
                  <a:pt x="3080" y="5097"/>
                </a:lnTo>
                <a:lnTo>
                  <a:pt x="3143" y="5011"/>
                </a:lnTo>
                <a:lnTo>
                  <a:pt x="3183" y="4988"/>
                </a:lnTo>
                <a:lnTo>
                  <a:pt x="3247" y="4927"/>
                </a:lnTo>
                <a:lnTo>
                  <a:pt x="3306" y="4947"/>
                </a:lnTo>
                <a:lnTo>
                  <a:pt x="3299" y="5023"/>
                </a:lnTo>
                <a:lnTo>
                  <a:pt x="3282" y="5018"/>
                </a:lnTo>
                <a:lnTo>
                  <a:pt x="3281" y="5016"/>
                </a:lnTo>
                <a:lnTo>
                  <a:pt x="3234" y="5055"/>
                </a:lnTo>
                <a:lnTo>
                  <a:pt x="3195" y="5117"/>
                </a:lnTo>
                <a:lnTo>
                  <a:pt x="3255" y="5090"/>
                </a:lnTo>
                <a:lnTo>
                  <a:pt x="3247" y="5158"/>
                </a:lnTo>
                <a:lnTo>
                  <a:pt x="3203" y="5200"/>
                </a:lnTo>
                <a:lnTo>
                  <a:pt x="3156" y="5286"/>
                </a:lnTo>
                <a:lnTo>
                  <a:pt x="3143" y="5279"/>
                </a:lnTo>
                <a:lnTo>
                  <a:pt x="3065" y="5434"/>
                </a:lnTo>
                <a:lnTo>
                  <a:pt x="3048" y="5541"/>
                </a:lnTo>
                <a:lnTo>
                  <a:pt x="3016" y="5632"/>
                </a:lnTo>
                <a:lnTo>
                  <a:pt x="2995" y="5752"/>
                </a:lnTo>
                <a:lnTo>
                  <a:pt x="2983" y="5812"/>
                </a:lnTo>
                <a:lnTo>
                  <a:pt x="2951" y="5876"/>
                </a:lnTo>
                <a:lnTo>
                  <a:pt x="2947" y="5903"/>
                </a:lnTo>
                <a:lnTo>
                  <a:pt x="2932" y="5937"/>
                </a:lnTo>
                <a:lnTo>
                  <a:pt x="2890" y="5966"/>
                </a:lnTo>
                <a:lnTo>
                  <a:pt x="2806" y="6050"/>
                </a:lnTo>
                <a:lnTo>
                  <a:pt x="2752" y="6119"/>
                </a:lnTo>
                <a:lnTo>
                  <a:pt x="2730" y="6208"/>
                </a:lnTo>
                <a:lnTo>
                  <a:pt x="2705" y="6240"/>
                </a:lnTo>
                <a:lnTo>
                  <a:pt x="2702" y="6264"/>
                </a:lnTo>
                <a:lnTo>
                  <a:pt x="2671" y="6307"/>
                </a:lnTo>
                <a:lnTo>
                  <a:pt x="2623" y="6427"/>
                </a:lnTo>
                <a:lnTo>
                  <a:pt x="2584" y="6521"/>
                </a:lnTo>
                <a:lnTo>
                  <a:pt x="2517" y="6627"/>
                </a:lnTo>
                <a:lnTo>
                  <a:pt x="2442" y="6770"/>
                </a:lnTo>
                <a:lnTo>
                  <a:pt x="2427" y="6900"/>
                </a:lnTo>
                <a:lnTo>
                  <a:pt x="2456" y="6954"/>
                </a:lnTo>
                <a:lnTo>
                  <a:pt x="2537" y="6797"/>
                </a:lnTo>
                <a:lnTo>
                  <a:pt x="2574" y="6836"/>
                </a:lnTo>
                <a:lnTo>
                  <a:pt x="2618" y="6740"/>
                </a:lnTo>
                <a:lnTo>
                  <a:pt x="2628" y="6853"/>
                </a:lnTo>
                <a:lnTo>
                  <a:pt x="2690" y="6772"/>
                </a:lnTo>
                <a:lnTo>
                  <a:pt x="2702" y="6691"/>
                </a:lnTo>
                <a:lnTo>
                  <a:pt x="2730" y="6582"/>
                </a:lnTo>
                <a:lnTo>
                  <a:pt x="2771" y="6582"/>
                </a:lnTo>
                <a:lnTo>
                  <a:pt x="2804" y="6476"/>
                </a:lnTo>
                <a:lnTo>
                  <a:pt x="2865" y="6376"/>
                </a:lnTo>
                <a:lnTo>
                  <a:pt x="2899" y="6361"/>
                </a:lnTo>
                <a:lnTo>
                  <a:pt x="2858" y="6474"/>
                </a:lnTo>
                <a:lnTo>
                  <a:pt x="2882" y="6518"/>
                </a:lnTo>
                <a:lnTo>
                  <a:pt x="2922" y="6536"/>
                </a:lnTo>
                <a:lnTo>
                  <a:pt x="2959" y="6403"/>
                </a:lnTo>
                <a:lnTo>
                  <a:pt x="3040" y="6464"/>
                </a:lnTo>
                <a:lnTo>
                  <a:pt x="3053" y="6516"/>
                </a:lnTo>
                <a:lnTo>
                  <a:pt x="3077" y="6568"/>
                </a:lnTo>
                <a:lnTo>
                  <a:pt x="3053" y="6595"/>
                </a:lnTo>
                <a:lnTo>
                  <a:pt x="3015" y="6686"/>
                </a:lnTo>
                <a:lnTo>
                  <a:pt x="3117" y="6674"/>
                </a:lnTo>
                <a:lnTo>
                  <a:pt x="3173" y="6664"/>
                </a:lnTo>
                <a:lnTo>
                  <a:pt x="3242" y="6747"/>
                </a:lnTo>
                <a:lnTo>
                  <a:pt x="3279" y="6725"/>
                </a:lnTo>
                <a:lnTo>
                  <a:pt x="3271" y="6614"/>
                </a:lnTo>
                <a:lnTo>
                  <a:pt x="3309" y="6550"/>
                </a:lnTo>
                <a:lnTo>
                  <a:pt x="3362" y="6447"/>
                </a:lnTo>
                <a:lnTo>
                  <a:pt x="3466" y="6375"/>
                </a:lnTo>
                <a:lnTo>
                  <a:pt x="3542" y="6354"/>
                </a:lnTo>
                <a:lnTo>
                  <a:pt x="3702" y="6208"/>
                </a:lnTo>
                <a:lnTo>
                  <a:pt x="3707" y="6242"/>
                </a:lnTo>
                <a:lnTo>
                  <a:pt x="3757" y="6247"/>
                </a:lnTo>
                <a:lnTo>
                  <a:pt x="3787" y="6210"/>
                </a:lnTo>
                <a:lnTo>
                  <a:pt x="3919" y="6161"/>
                </a:lnTo>
                <a:lnTo>
                  <a:pt x="4008" y="6110"/>
                </a:lnTo>
                <a:lnTo>
                  <a:pt x="4072" y="6157"/>
                </a:lnTo>
                <a:lnTo>
                  <a:pt x="4030" y="6213"/>
                </a:lnTo>
                <a:lnTo>
                  <a:pt x="4085" y="6354"/>
                </a:lnTo>
                <a:lnTo>
                  <a:pt x="4075" y="6407"/>
                </a:lnTo>
                <a:lnTo>
                  <a:pt x="3979" y="6388"/>
                </a:lnTo>
                <a:lnTo>
                  <a:pt x="3946" y="6403"/>
                </a:lnTo>
                <a:lnTo>
                  <a:pt x="3974" y="6519"/>
                </a:lnTo>
                <a:lnTo>
                  <a:pt x="3905" y="6572"/>
                </a:lnTo>
                <a:lnTo>
                  <a:pt x="3915" y="6639"/>
                </a:lnTo>
                <a:lnTo>
                  <a:pt x="4067" y="6649"/>
                </a:lnTo>
                <a:lnTo>
                  <a:pt x="4158" y="6696"/>
                </a:lnTo>
                <a:lnTo>
                  <a:pt x="4213" y="6657"/>
                </a:lnTo>
                <a:lnTo>
                  <a:pt x="4139" y="6599"/>
                </a:lnTo>
                <a:lnTo>
                  <a:pt x="4138" y="6531"/>
                </a:lnTo>
                <a:lnTo>
                  <a:pt x="4208" y="6437"/>
                </a:lnTo>
                <a:lnTo>
                  <a:pt x="4306" y="6440"/>
                </a:lnTo>
                <a:lnTo>
                  <a:pt x="4372" y="6494"/>
                </a:lnTo>
                <a:lnTo>
                  <a:pt x="4454" y="6489"/>
                </a:lnTo>
                <a:lnTo>
                  <a:pt x="4516" y="6529"/>
                </a:lnTo>
                <a:lnTo>
                  <a:pt x="4595" y="6561"/>
                </a:lnTo>
                <a:lnTo>
                  <a:pt x="4572" y="6595"/>
                </a:lnTo>
                <a:lnTo>
                  <a:pt x="4425" y="6561"/>
                </a:lnTo>
                <a:lnTo>
                  <a:pt x="4415" y="6656"/>
                </a:lnTo>
                <a:lnTo>
                  <a:pt x="4262" y="6725"/>
                </a:lnTo>
                <a:lnTo>
                  <a:pt x="4196" y="6700"/>
                </a:lnTo>
                <a:lnTo>
                  <a:pt x="4186" y="6844"/>
                </a:lnTo>
                <a:lnTo>
                  <a:pt x="4223" y="6976"/>
                </a:lnTo>
                <a:lnTo>
                  <a:pt x="4223" y="7188"/>
                </a:lnTo>
                <a:lnTo>
                  <a:pt x="4217" y="7258"/>
                </a:lnTo>
                <a:lnTo>
                  <a:pt x="4247" y="7314"/>
                </a:lnTo>
                <a:lnTo>
                  <a:pt x="4254" y="7408"/>
                </a:lnTo>
                <a:lnTo>
                  <a:pt x="4201" y="7531"/>
                </a:lnTo>
                <a:lnTo>
                  <a:pt x="4146" y="7587"/>
                </a:lnTo>
                <a:lnTo>
                  <a:pt x="3998" y="7588"/>
                </a:lnTo>
                <a:lnTo>
                  <a:pt x="3941" y="7516"/>
                </a:lnTo>
                <a:lnTo>
                  <a:pt x="3836" y="7459"/>
                </a:lnTo>
                <a:lnTo>
                  <a:pt x="3774" y="7299"/>
                </a:lnTo>
                <a:lnTo>
                  <a:pt x="3732" y="7070"/>
                </a:lnTo>
                <a:lnTo>
                  <a:pt x="3622" y="6955"/>
                </a:lnTo>
                <a:lnTo>
                  <a:pt x="3520" y="6912"/>
                </a:lnTo>
                <a:lnTo>
                  <a:pt x="3375" y="6917"/>
                </a:lnTo>
                <a:lnTo>
                  <a:pt x="3282" y="6755"/>
                </a:lnTo>
                <a:lnTo>
                  <a:pt x="3175" y="6832"/>
                </a:lnTo>
                <a:lnTo>
                  <a:pt x="3091" y="6720"/>
                </a:lnTo>
                <a:lnTo>
                  <a:pt x="2927" y="6769"/>
                </a:lnTo>
                <a:lnTo>
                  <a:pt x="2904" y="6886"/>
                </a:lnTo>
                <a:lnTo>
                  <a:pt x="2794" y="6959"/>
                </a:lnTo>
                <a:lnTo>
                  <a:pt x="2771" y="7097"/>
                </a:lnTo>
                <a:lnTo>
                  <a:pt x="2695" y="7289"/>
                </a:lnTo>
                <a:lnTo>
                  <a:pt x="2757" y="7375"/>
                </a:lnTo>
                <a:lnTo>
                  <a:pt x="2757" y="7533"/>
                </a:lnTo>
                <a:lnTo>
                  <a:pt x="2811" y="7570"/>
                </a:lnTo>
                <a:lnTo>
                  <a:pt x="2868" y="7526"/>
                </a:lnTo>
                <a:lnTo>
                  <a:pt x="2931" y="7617"/>
                </a:lnTo>
                <a:lnTo>
                  <a:pt x="2929" y="7762"/>
                </a:lnTo>
                <a:lnTo>
                  <a:pt x="3043" y="7864"/>
                </a:lnTo>
                <a:lnTo>
                  <a:pt x="3148" y="7829"/>
                </a:lnTo>
                <a:lnTo>
                  <a:pt x="3185" y="7928"/>
                </a:lnTo>
                <a:lnTo>
                  <a:pt x="3237" y="7962"/>
                </a:lnTo>
                <a:lnTo>
                  <a:pt x="3173" y="7991"/>
                </a:lnTo>
                <a:lnTo>
                  <a:pt x="3156" y="8090"/>
                </a:lnTo>
                <a:lnTo>
                  <a:pt x="3099" y="8135"/>
                </a:lnTo>
                <a:lnTo>
                  <a:pt x="3033" y="8262"/>
                </a:lnTo>
                <a:lnTo>
                  <a:pt x="3028" y="8265"/>
                </a:lnTo>
                <a:lnTo>
                  <a:pt x="2926" y="8336"/>
                </a:lnTo>
                <a:lnTo>
                  <a:pt x="2825" y="8435"/>
                </a:lnTo>
                <a:lnTo>
                  <a:pt x="2823" y="8435"/>
                </a:lnTo>
                <a:lnTo>
                  <a:pt x="2789" y="8464"/>
                </a:lnTo>
                <a:lnTo>
                  <a:pt x="2707" y="8565"/>
                </a:lnTo>
                <a:lnTo>
                  <a:pt x="2646" y="8617"/>
                </a:lnTo>
                <a:lnTo>
                  <a:pt x="2646" y="8632"/>
                </a:lnTo>
                <a:lnTo>
                  <a:pt x="2596" y="8659"/>
                </a:lnTo>
                <a:lnTo>
                  <a:pt x="2538" y="8659"/>
                </a:lnTo>
                <a:lnTo>
                  <a:pt x="2486" y="8585"/>
                </a:lnTo>
                <a:lnTo>
                  <a:pt x="2451" y="8480"/>
                </a:lnTo>
                <a:lnTo>
                  <a:pt x="2407" y="8512"/>
                </a:lnTo>
                <a:lnTo>
                  <a:pt x="2432" y="8413"/>
                </a:lnTo>
                <a:lnTo>
                  <a:pt x="2395" y="8332"/>
                </a:lnTo>
                <a:lnTo>
                  <a:pt x="2331" y="8272"/>
                </a:lnTo>
                <a:lnTo>
                  <a:pt x="2281" y="8280"/>
                </a:lnTo>
                <a:lnTo>
                  <a:pt x="2205" y="8262"/>
                </a:lnTo>
                <a:lnTo>
                  <a:pt x="2192" y="8199"/>
                </a:lnTo>
                <a:lnTo>
                  <a:pt x="2160" y="8068"/>
                </a:lnTo>
                <a:lnTo>
                  <a:pt x="2133" y="7945"/>
                </a:lnTo>
                <a:lnTo>
                  <a:pt x="2062" y="7831"/>
                </a:lnTo>
                <a:lnTo>
                  <a:pt x="2081" y="7760"/>
                </a:lnTo>
                <a:lnTo>
                  <a:pt x="2044" y="7656"/>
                </a:lnTo>
                <a:lnTo>
                  <a:pt x="2045" y="7603"/>
                </a:lnTo>
                <a:lnTo>
                  <a:pt x="2028" y="7570"/>
                </a:lnTo>
                <a:lnTo>
                  <a:pt x="2057" y="7474"/>
                </a:lnTo>
                <a:lnTo>
                  <a:pt x="2022" y="7326"/>
                </a:lnTo>
                <a:lnTo>
                  <a:pt x="1981" y="7285"/>
                </a:lnTo>
                <a:lnTo>
                  <a:pt x="1907" y="7289"/>
                </a:lnTo>
                <a:lnTo>
                  <a:pt x="1850" y="7329"/>
                </a:lnTo>
                <a:lnTo>
                  <a:pt x="1784" y="7460"/>
                </a:lnTo>
                <a:lnTo>
                  <a:pt x="1724" y="7484"/>
                </a:lnTo>
                <a:lnTo>
                  <a:pt x="1683" y="7477"/>
                </a:lnTo>
                <a:lnTo>
                  <a:pt x="1695" y="7309"/>
                </a:lnTo>
                <a:lnTo>
                  <a:pt x="1693" y="7120"/>
                </a:lnTo>
                <a:lnTo>
                  <a:pt x="1690" y="7011"/>
                </a:lnTo>
                <a:lnTo>
                  <a:pt x="1766" y="6844"/>
                </a:lnTo>
                <a:lnTo>
                  <a:pt x="1783" y="6662"/>
                </a:lnTo>
                <a:lnTo>
                  <a:pt x="1784" y="6565"/>
                </a:lnTo>
                <a:lnTo>
                  <a:pt x="1769" y="6538"/>
                </a:lnTo>
                <a:lnTo>
                  <a:pt x="1788" y="6386"/>
                </a:lnTo>
                <a:lnTo>
                  <a:pt x="1799" y="6331"/>
                </a:lnTo>
                <a:lnTo>
                  <a:pt x="1845" y="6245"/>
                </a:lnTo>
                <a:lnTo>
                  <a:pt x="1842" y="6196"/>
                </a:lnTo>
                <a:lnTo>
                  <a:pt x="1897" y="6109"/>
                </a:lnTo>
                <a:lnTo>
                  <a:pt x="1958" y="6100"/>
                </a:lnTo>
                <a:lnTo>
                  <a:pt x="2052" y="5999"/>
                </a:lnTo>
                <a:lnTo>
                  <a:pt x="2077" y="5937"/>
                </a:lnTo>
                <a:lnTo>
                  <a:pt x="2128" y="5878"/>
                </a:lnTo>
                <a:lnTo>
                  <a:pt x="2188" y="5860"/>
                </a:lnTo>
                <a:lnTo>
                  <a:pt x="2208" y="5829"/>
                </a:lnTo>
                <a:lnTo>
                  <a:pt x="2160" y="5802"/>
                </a:lnTo>
                <a:lnTo>
                  <a:pt x="2217" y="5740"/>
                </a:lnTo>
                <a:lnTo>
                  <a:pt x="2225" y="5666"/>
                </a:lnTo>
                <a:lnTo>
                  <a:pt x="2173" y="5622"/>
                </a:lnTo>
                <a:lnTo>
                  <a:pt x="2165" y="5570"/>
                </a:lnTo>
                <a:lnTo>
                  <a:pt x="2190" y="5506"/>
                </a:lnTo>
                <a:lnTo>
                  <a:pt x="2190" y="5415"/>
                </a:lnTo>
                <a:lnTo>
                  <a:pt x="2148" y="5381"/>
                </a:lnTo>
                <a:lnTo>
                  <a:pt x="2168" y="5319"/>
                </a:lnTo>
                <a:lnTo>
                  <a:pt x="2171" y="5186"/>
                </a:lnTo>
                <a:lnTo>
                  <a:pt x="2173" y="5060"/>
                </a:lnTo>
                <a:lnTo>
                  <a:pt x="2155" y="5013"/>
                </a:lnTo>
                <a:lnTo>
                  <a:pt x="2121" y="5006"/>
                </a:lnTo>
                <a:lnTo>
                  <a:pt x="2124" y="4932"/>
                </a:lnTo>
                <a:lnTo>
                  <a:pt x="2087" y="4912"/>
                </a:lnTo>
                <a:lnTo>
                  <a:pt x="2099" y="4873"/>
                </a:lnTo>
                <a:lnTo>
                  <a:pt x="2151" y="4757"/>
                </a:lnTo>
                <a:lnTo>
                  <a:pt x="2171" y="4683"/>
                </a:lnTo>
                <a:lnTo>
                  <a:pt x="2235" y="4584"/>
                </a:lnTo>
                <a:lnTo>
                  <a:pt x="2261" y="4520"/>
                </a:lnTo>
                <a:lnTo>
                  <a:pt x="2207" y="4560"/>
                </a:lnTo>
                <a:lnTo>
                  <a:pt x="2124" y="4619"/>
                </a:lnTo>
                <a:lnTo>
                  <a:pt x="2111" y="4600"/>
                </a:lnTo>
                <a:lnTo>
                  <a:pt x="2106" y="4565"/>
                </a:lnTo>
                <a:lnTo>
                  <a:pt x="2067" y="4585"/>
                </a:lnTo>
                <a:lnTo>
                  <a:pt x="2023" y="4634"/>
                </a:lnTo>
                <a:lnTo>
                  <a:pt x="1981" y="4676"/>
                </a:lnTo>
                <a:cubicBezTo>
                  <a:pt x="3406" y="2631"/>
                  <a:pt x="5521" y="1111"/>
                  <a:pt x="7987" y="441"/>
                </a:cubicBezTo>
                <a:lnTo>
                  <a:pt x="7949" y="461"/>
                </a:lnTo>
                <a:lnTo>
                  <a:pt x="7851" y="493"/>
                </a:lnTo>
                <a:lnTo>
                  <a:pt x="7969" y="481"/>
                </a:lnTo>
                <a:lnTo>
                  <a:pt x="8218" y="443"/>
                </a:lnTo>
                <a:lnTo>
                  <a:pt x="8326" y="434"/>
                </a:lnTo>
                <a:lnTo>
                  <a:pt x="8442" y="436"/>
                </a:lnTo>
                <a:lnTo>
                  <a:pt x="8543" y="414"/>
                </a:lnTo>
                <a:lnTo>
                  <a:pt x="8580" y="380"/>
                </a:lnTo>
                <a:lnTo>
                  <a:pt x="8393" y="391"/>
                </a:lnTo>
                <a:lnTo>
                  <a:pt x="8593" y="355"/>
                </a:lnTo>
                <a:lnTo>
                  <a:pt x="8684" y="264"/>
                </a:lnTo>
                <a:cubicBezTo>
                  <a:pt x="8756" y="250"/>
                  <a:pt x="8829" y="239"/>
                  <a:pt x="8901" y="226"/>
                </a:cubicBezTo>
                <a:lnTo>
                  <a:pt x="9007" y="217"/>
                </a:lnTo>
                <a:lnTo>
                  <a:pt x="9046" y="212"/>
                </a:lnTo>
                <a:lnTo>
                  <a:pt x="9159" y="217"/>
                </a:lnTo>
                <a:lnTo>
                  <a:pt x="9160" y="342"/>
                </a:lnTo>
                <a:lnTo>
                  <a:pt x="9255" y="214"/>
                </a:lnTo>
                <a:lnTo>
                  <a:pt x="9290" y="210"/>
                </a:lnTo>
                <a:lnTo>
                  <a:pt x="9258" y="209"/>
                </a:lnTo>
                <a:lnTo>
                  <a:pt x="9293" y="162"/>
                </a:lnTo>
                <a:cubicBezTo>
                  <a:pt x="9372" y="151"/>
                  <a:pt x="9450" y="141"/>
                  <a:pt x="9529" y="131"/>
                </a:cubicBezTo>
                <a:lnTo>
                  <a:pt x="9573" y="138"/>
                </a:lnTo>
                <a:lnTo>
                  <a:pt x="9601" y="151"/>
                </a:lnTo>
                <a:lnTo>
                  <a:pt x="9763" y="133"/>
                </a:lnTo>
                <a:lnTo>
                  <a:pt x="9803" y="136"/>
                </a:lnTo>
                <a:lnTo>
                  <a:pt x="9930" y="136"/>
                </a:lnTo>
                <a:lnTo>
                  <a:pt x="10021" y="136"/>
                </a:lnTo>
                <a:lnTo>
                  <a:pt x="10085" y="125"/>
                </a:lnTo>
                <a:lnTo>
                  <a:pt x="10177" y="120"/>
                </a:lnTo>
                <a:lnTo>
                  <a:pt x="10332" y="116"/>
                </a:lnTo>
                <a:lnTo>
                  <a:pt x="10388" y="108"/>
                </a:lnTo>
                <a:lnTo>
                  <a:pt x="10335" y="76"/>
                </a:lnTo>
                <a:lnTo>
                  <a:pt x="10302" y="67"/>
                </a:lnTo>
                <a:cubicBezTo>
                  <a:pt x="10467" y="60"/>
                  <a:pt x="10633" y="54"/>
                  <a:pt x="10800" y="54"/>
                </a:cubicBezTo>
                <a:close/>
                <a:moveTo>
                  <a:pt x="10517" y="86"/>
                </a:moveTo>
                <a:lnTo>
                  <a:pt x="10489" y="99"/>
                </a:lnTo>
                <a:lnTo>
                  <a:pt x="10512" y="103"/>
                </a:lnTo>
                <a:lnTo>
                  <a:pt x="10549" y="103"/>
                </a:lnTo>
                <a:lnTo>
                  <a:pt x="10579" y="94"/>
                </a:lnTo>
                <a:lnTo>
                  <a:pt x="10585" y="93"/>
                </a:lnTo>
                <a:lnTo>
                  <a:pt x="10558" y="88"/>
                </a:lnTo>
                <a:lnTo>
                  <a:pt x="10517" y="86"/>
                </a:lnTo>
                <a:close/>
                <a:moveTo>
                  <a:pt x="10824" y="93"/>
                </a:moveTo>
                <a:lnTo>
                  <a:pt x="10723" y="108"/>
                </a:lnTo>
                <a:lnTo>
                  <a:pt x="10721" y="113"/>
                </a:lnTo>
                <a:lnTo>
                  <a:pt x="10839" y="111"/>
                </a:lnTo>
                <a:lnTo>
                  <a:pt x="10904" y="101"/>
                </a:lnTo>
                <a:lnTo>
                  <a:pt x="10886" y="94"/>
                </a:lnTo>
                <a:lnTo>
                  <a:pt x="10824" y="93"/>
                </a:lnTo>
                <a:close/>
                <a:moveTo>
                  <a:pt x="11034" y="118"/>
                </a:moveTo>
                <a:lnTo>
                  <a:pt x="10911" y="130"/>
                </a:lnTo>
                <a:lnTo>
                  <a:pt x="10827" y="145"/>
                </a:lnTo>
                <a:lnTo>
                  <a:pt x="10780" y="131"/>
                </a:lnTo>
                <a:lnTo>
                  <a:pt x="10649" y="126"/>
                </a:lnTo>
                <a:lnTo>
                  <a:pt x="10576" y="138"/>
                </a:lnTo>
                <a:lnTo>
                  <a:pt x="10637" y="146"/>
                </a:lnTo>
                <a:lnTo>
                  <a:pt x="10697" y="143"/>
                </a:lnTo>
                <a:lnTo>
                  <a:pt x="10707" y="157"/>
                </a:lnTo>
                <a:lnTo>
                  <a:pt x="10800" y="165"/>
                </a:lnTo>
                <a:lnTo>
                  <a:pt x="10888" y="177"/>
                </a:lnTo>
                <a:lnTo>
                  <a:pt x="10933" y="187"/>
                </a:lnTo>
                <a:lnTo>
                  <a:pt x="10975" y="182"/>
                </a:lnTo>
                <a:lnTo>
                  <a:pt x="10987" y="197"/>
                </a:lnTo>
                <a:lnTo>
                  <a:pt x="11042" y="202"/>
                </a:lnTo>
                <a:lnTo>
                  <a:pt x="11078" y="172"/>
                </a:lnTo>
                <a:lnTo>
                  <a:pt x="11095" y="148"/>
                </a:lnTo>
                <a:lnTo>
                  <a:pt x="11174" y="136"/>
                </a:lnTo>
                <a:lnTo>
                  <a:pt x="11059" y="135"/>
                </a:lnTo>
                <a:lnTo>
                  <a:pt x="11034" y="118"/>
                </a:lnTo>
                <a:close/>
                <a:moveTo>
                  <a:pt x="10384" y="160"/>
                </a:moveTo>
                <a:lnTo>
                  <a:pt x="10152" y="182"/>
                </a:lnTo>
                <a:lnTo>
                  <a:pt x="10160" y="190"/>
                </a:lnTo>
                <a:lnTo>
                  <a:pt x="10029" y="185"/>
                </a:lnTo>
                <a:lnTo>
                  <a:pt x="9891" y="185"/>
                </a:lnTo>
                <a:lnTo>
                  <a:pt x="9911" y="173"/>
                </a:lnTo>
                <a:lnTo>
                  <a:pt x="9793" y="173"/>
                </a:lnTo>
                <a:lnTo>
                  <a:pt x="9590" y="185"/>
                </a:lnTo>
                <a:lnTo>
                  <a:pt x="9341" y="214"/>
                </a:lnTo>
                <a:lnTo>
                  <a:pt x="9373" y="217"/>
                </a:lnTo>
                <a:lnTo>
                  <a:pt x="9487" y="215"/>
                </a:lnTo>
                <a:lnTo>
                  <a:pt x="9640" y="219"/>
                </a:lnTo>
                <a:lnTo>
                  <a:pt x="9400" y="232"/>
                </a:lnTo>
                <a:lnTo>
                  <a:pt x="9282" y="246"/>
                </a:lnTo>
                <a:lnTo>
                  <a:pt x="9292" y="266"/>
                </a:lnTo>
                <a:lnTo>
                  <a:pt x="9394" y="281"/>
                </a:lnTo>
                <a:lnTo>
                  <a:pt x="9440" y="281"/>
                </a:lnTo>
                <a:lnTo>
                  <a:pt x="9568" y="278"/>
                </a:lnTo>
                <a:lnTo>
                  <a:pt x="9674" y="283"/>
                </a:lnTo>
                <a:lnTo>
                  <a:pt x="9691" y="303"/>
                </a:lnTo>
                <a:lnTo>
                  <a:pt x="9601" y="322"/>
                </a:lnTo>
                <a:lnTo>
                  <a:pt x="9437" y="311"/>
                </a:lnTo>
                <a:lnTo>
                  <a:pt x="9320" y="318"/>
                </a:lnTo>
                <a:lnTo>
                  <a:pt x="9260" y="377"/>
                </a:lnTo>
                <a:lnTo>
                  <a:pt x="9282" y="404"/>
                </a:lnTo>
                <a:lnTo>
                  <a:pt x="9394" y="384"/>
                </a:lnTo>
                <a:lnTo>
                  <a:pt x="9546" y="396"/>
                </a:lnTo>
                <a:lnTo>
                  <a:pt x="9665" y="385"/>
                </a:lnTo>
                <a:lnTo>
                  <a:pt x="9854" y="387"/>
                </a:lnTo>
                <a:lnTo>
                  <a:pt x="9755" y="424"/>
                </a:lnTo>
                <a:lnTo>
                  <a:pt x="9859" y="456"/>
                </a:lnTo>
                <a:lnTo>
                  <a:pt x="9930" y="468"/>
                </a:lnTo>
                <a:lnTo>
                  <a:pt x="10093" y="466"/>
                </a:lnTo>
                <a:lnTo>
                  <a:pt x="10177" y="492"/>
                </a:lnTo>
                <a:lnTo>
                  <a:pt x="10282" y="470"/>
                </a:lnTo>
                <a:lnTo>
                  <a:pt x="10300" y="492"/>
                </a:lnTo>
                <a:lnTo>
                  <a:pt x="10393" y="512"/>
                </a:lnTo>
                <a:lnTo>
                  <a:pt x="10527" y="532"/>
                </a:lnTo>
                <a:lnTo>
                  <a:pt x="10576" y="507"/>
                </a:lnTo>
                <a:lnTo>
                  <a:pt x="10687" y="486"/>
                </a:lnTo>
                <a:lnTo>
                  <a:pt x="10682" y="524"/>
                </a:lnTo>
                <a:lnTo>
                  <a:pt x="10781" y="584"/>
                </a:lnTo>
                <a:lnTo>
                  <a:pt x="10918" y="559"/>
                </a:lnTo>
                <a:lnTo>
                  <a:pt x="10975" y="513"/>
                </a:lnTo>
                <a:lnTo>
                  <a:pt x="11014" y="552"/>
                </a:lnTo>
                <a:lnTo>
                  <a:pt x="10967" y="589"/>
                </a:lnTo>
                <a:lnTo>
                  <a:pt x="11108" y="579"/>
                </a:lnTo>
                <a:lnTo>
                  <a:pt x="11170" y="557"/>
                </a:lnTo>
                <a:lnTo>
                  <a:pt x="11233" y="510"/>
                </a:lnTo>
                <a:lnTo>
                  <a:pt x="11236" y="454"/>
                </a:lnTo>
                <a:lnTo>
                  <a:pt x="11150" y="449"/>
                </a:lnTo>
                <a:lnTo>
                  <a:pt x="11223" y="429"/>
                </a:lnTo>
                <a:lnTo>
                  <a:pt x="11177" y="409"/>
                </a:lnTo>
                <a:lnTo>
                  <a:pt x="11078" y="396"/>
                </a:lnTo>
                <a:lnTo>
                  <a:pt x="10943" y="377"/>
                </a:lnTo>
                <a:lnTo>
                  <a:pt x="10707" y="365"/>
                </a:lnTo>
                <a:lnTo>
                  <a:pt x="10590" y="375"/>
                </a:lnTo>
                <a:lnTo>
                  <a:pt x="10559" y="391"/>
                </a:lnTo>
                <a:lnTo>
                  <a:pt x="10504" y="377"/>
                </a:lnTo>
                <a:lnTo>
                  <a:pt x="10445" y="377"/>
                </a:lnTo>
                <a:lnTo>
                  <a:pt x="10362" y="352"/>
                </a:lnTo>
                <a:lnTo>
                  <a:pt x="10401" y="338"/>
                </a:lnTo>
                <a:lnTo>
                  <a:pt x="10256" y="333"/>
                </a:lnTo>
                <a:lnTo>
                  <a:pt x="10137" y="322"/>
                </a:lnTo>
                <a:lnTo>
                  <a:pt x="10100" y="311"/>
                </a:lnTo>
                <a:lnTo>
                  <a:pt x="10066" y="296"/>
                </a:lnTo>
                <a:lnTo>
                  <a:pt x="10132" y="251"/>
                </a:lnTo>
                <a:lnTo>
                  <a:pt x="10145" y="231"/>
                </a:lnTo>
                <a:lnTo>
                  <a:pt x="10110" y="221"/>
                </a:lnTo>
                <a:lnTo>
                  <a:pt x="10268" y="204"/>
                </a:lnTo>
                <a:lnTo>
                  <a:pt x="10415" y="194"/>
                </a:lnTo>
                <a:lnTo>
                  <a:pt x="10457" y="168"/>
                </a:lnTo>
                <a:lnTo>
                  <a:pt x="10384" y="160"/>
                </a:lnTo>
                <a:close/>
                <a:moveTo>
                  <a:pt x="9142" y="182"/>
                </a:moveTo>
                <a:cubicBezTo>
                  <a:pt x="9130" y="188"/>
                  <a:pt x="9104" y="195"/>
                  <a:pt x="9098" y="199"/>
                </a:cubicBezTo>
                <a:lnTo>
                  <a:pt x="9065" y="197"/>
                </a:lnTo>
                <a:cubicBezTo>
                  <a:pt x="9091" y="193"/>
                  <a:pt x="9116" y="186"/>
                  <a:pt x="9142" y="182"/>
                </a:cubicBezTo>
                <a:close/>
                <a:moveTo>
                  <a:pt x="9159" y="197"/>
                </a:moveTo>
                <a:lnTo>
                  <a:pt x="9159" y="202"/>
                </a:lnTo>
                <a:lnTo>
                  <a:pt x="9132" y="200"/>
                </a:lnTo>
                <a:lnTo>
                  <a:pt x="9159" y="197"/>
                </a:lnTo>
                <a:close/>
                <a:moveTo>
                  <a:pt x="10376" y="263"/>
                </a:moveTo>
                <a:lnTo>
                  <a:pt x="10295" y="269"/>
                </a:lnTo>
                <a:lnTo>
                  <a:pt x="10255" y="284"/>
                </a:lnTo>
                <a:lnTo>
                  <a:pt x="10250" y="291"/>
                </a:lnTo>
                <a:lnTo>
                  <a:pt x="10261" y="308"/>
                </a:lnTo>
                <a:lnTo>
                  <a:pt x="10322" y="316"/>
                </a:lnTo>
                <a:lnTo>
                  <a:pt x="10383" y="306"/>
                </a:lnTo>
                <a:lnTo>
                  <a:pt x="10403" y="281"/>
                </a:lnTo>
                <a:lnTo>
                  <a:pt x="10376" y="263"/>
                </a:lnTo>
                <a:close/>
                <a:moveTo>
                  <a:pt x="8597" y="288"/>
                </a:moveTo>
                <a:lnTo>
                  <a:pt x="8511" y="327"/>
                </a:lnTo>
                <a:lnTo>
                  <a:pt x="8438" y="357"/>
                </a:lnTo>
                <a:lnTo>
                  <a:pt x="8255" y="406"/>
                </a:lnTo>
                <a:lnTo>
                  <a:pt x="8058" y="446"/>
                </a:lnTo>
                <a:lnTo>
                  <a:pt x="8001" y="438"/>
                </a:lnTo>
                <a:cubicBezTo>
                  <a:pt x="8190" y="386"/>
                  <a:pt x="8379" y="331"/>
                  <a:pt x="8573" y="290"/>
                </a:cubicBezTo>
                <a:lnTo>
                  <a:pt x="8597" y="288"/>
                </a:lnTo>
                <a:close/>
                <a:moveTo>
                  <a:pt x="8418" y="343"/>
                </a:moveTo>
                <a:lnTo>
                  <a:pt x="8352" y="367"/>
                </a:lnTo>
                <a:lnTo>
                  <a:pt x="8258" y="389"/>
                </a:lnTo>
                <a:lnTo>
                  <a:pt x="8145" y="412"/>
                </a:lnTo>
                <a:lnTo>
                  <a:pt x="8186" y="414"/>
                </a:lnTo>
                <a:lnTo>
                  <a:pt x="8230" y="406"/>
                </a:lnTo>
                <a:lnTo>
                  <a:pt x="8405" y="360"/>
                </a:lnTo>
                <a:lnTo>
                  <a:pt x="8450" y="343"/>
                </a:lnTo>
                <a:lnTo>
                  <a:pt x="8418" y="343"/>
                </a:lnTo>
                <a:close/>
                <a:moveTo>
                  <a:pt x="11719" y="379"/>
                </a:moveTo>
                <a:lnTo>
                  <a:pt x="11664" y="389"/>
                </a:lnTo>
                <a:lnTo>
                  <a:pt x="11689" y="411"/>
                </a:lnTo>
                <a:lnTo>
                  <a:pt x="11701" y="423"/>
                </a:lnTo>
                <a:lnTo>
                  <a:pt x="11731" y="436"/>
                </a:lnTo>
                <a:lnTo>
                  <a:pt x="11785" y="460"/>
                </a:lnTo>
                <a:lnTo>
                  <a:pt x="11849" y="446"/>
                </a:lnTo>
                <a:lnTo>
                  <a:pt x="11919" y="443"/>
                </a:lnTo>
                <a:lnTo>
                  <a:pt x="11854" y="409"/>
                </a:lnTo>
                <a:lnTo>
                  <a:pt x="11795" y="406"/>
                </a:lnTo>
                <a:lnTo>
                  <a:pt x="11719" y="379"/>
                </a:lnTo>
                <a:close/>
                <a:moveTo>
                  <a:pt x="12125" y="448"/>
                </a:moveTo>
                <a:lnTo>
                  <a:pt x="12081" y="458"/>
                </a:lnTo>
                <a:lnTo>
                  <a:pt x="12100" y="481"/>
                </a:lnTo>
                <a:lnTo>
                  <a:pt x="11992" y="465"/>
                </a:lnTo>
                <a:lnTo>
                  <a:pt x="11961" y="483"/>
                </a:lnTo>
                <a:lnTo>
                  <a:pt x="12042" y="525"/>
                </a:lnTo>
                <a:lnTo>
                  <a:pt x="12110" y="569"/>
                </a:lnTo>
                <a:lnTo>
                  <a:pt x="12081" y="604"/>
                </a:lnTo>
                <a:lnTo>
                  <a:pt x="12047" y="660"/>
                </a:lnTo>
                <a:lnTo>
                  <a:pt x="12078" y="694"/>
                </a:lnTo>
                <a:lnTo>
                  <a:pt x="12115" y="714"/>
                </a:lnTo>
                <a:lnTo>
                  <a:pt x="12170" y="719"/>
                </a:lnTo>
                <a:lnTo>
                  <a:pt x="12212" y="660"/>
                </a:lnTo>
                <a:lnTo>
                  <a:pt x="12270" y="648"/>
                </a:lnTo>
                <a:lnTo>
                  <a:pt x="12236" y="705"/>
                </a:lnTo>
                <a:lnTo>
                  <a:pt x="12256" y="734"/>
                </a:lnTo>
                <a:lnTo>
                  <a:pt x="12355" y="727"/>
                </a:lnTo>
                <a:lnTo>
                  <a:pt x="12379" y="771"/>
                </a:lnTo>
                <a:lnTo>
                  <a:pt x="12515" y="795"/>
                </a:lnTo>
                <a:lnTo>
                  <a:pt x="12446" y="806"/>
                </a:lnTo>
                <a:lnTo>
                  <a:pt x="12475" y="832"/>
                </a:lnTo>
                <a:lnTo>
                  <a:pt x="12660" y="853"/>
                </a:lnTo>
                <a:lnTo>
                  <a:pt x="12734" y="852"/>
                </a:lnTo>
                <a:lnTo>
                  <a:pt x="12852" y="842"/>
                </a:lnTo>
                <a:lnTo>
                  <a:pt x="12795" y="798"/>
                </a:lnTo>
                <a:lnTo>
                  <a:pt x="12716" y="768"/>
                </a:lnTo>
                <a:lnTo>
                  <a:pt x="12872" y="800"/>
                </a:lnTo>
                <a:lnTo>
                  <a:pt x="12884" y="778"/>
                </a:lnTo>
                <a:lnTo>
                  <a:pt x="12812" y="747"/>
                </a:lnTo>
                <a:lnTo>
                  <a:pt x="12690" y="709"/>
                </a:lnTo>
                <a:lnTo>
                  <a:pt x="12606" y="665"/>
                </a:lnTo>
                <a:lnTo>
                  <a:pt x="12694" y="683"/>
                </a:lnTo>
                <a:lnTo>
                  <a:pt x="12766" y="712"/>
                </a:lnTo>
                <a:lnTo>
                  <a:pt x="12867" y="737"/>
                </a:lnTo>
                <a:lnTo>
                  <a:pt x="12913" y="747"/>
                </a:lnTo>
                <a:lnTo>
                  <a:pt x="12923" y="697"/>
                </a:lnTo>
                <a:lnTo>
                  <a:pt x="12862" y="682"/>
                </a:lnTo>
                <a:lnTo>
                  <a:pt x="12810" y="646"/>
                </a:lnTo>
                <a:lnTo>
                  <a:pt x="12820" y="621"/>
                </a:lnTo>
                <a:lnTo>
                  <a:pt x="12732" y="596"/>
                </a:lnTo>
                <a:lnTo>
                  <a:pt x="12537" y="549"/>
                </a:lnTo>
                <a:lnTo>
                  <a:pt x="12396" y="529"/>
                </a:lnTo>
                <a:lnTo>
                  <a:pt x="12320" y="513"/>
                </a:lnTo>
                <a:lnTo>
                  <a:pt x="12231" y="478"/>
                </a:lnTo>
                <a:lnTo>
                  <a:pt x="12125" y="448"/>
                </a:lnTo>
                <a:close/>
                <a:moveTo>
                  <a:pt x="11739" y="513"/>
                </a:moveTo>
                <a:lnTo>
                  <a:pt x="11626" y="518"/>
                </a:lnTo>
                <a:lnTo>
                  <a:pt x="11578" y="566"/>
                </a:lnTo>
                <a:lnTo>
                  <a:pt x="11642" y="601"/>
                </a:lnTo>
                <a:lnTo>
                  <a:pt x="11571" y="619"/>
                </a:lnTo>
                <a:lnTo>
                  <a:pt x="11571" y="638"/>
                </a:lnTo>
                <a:lnTo>
                  <a:pt x="11669" y="646"/>
                </a:lnTo>
                <a:lnTo>
                  <a:pt x="11717" y="668"/>
                </a:lnTo>
                <a:lnTo>
                  <a:pt x="11805" y="653"/>
                </a:lnTo>
                <a:lnTo>
                  <a:pt x="11783" y="606"/>
                </a:lnTo>
                <a:lnTo>
                  <a:pt x="11886" y="635"/>
                </a:lnTo>
                <a:lnTo>
                  <a:pt x="11906" y="618"/>
                </a:lnTo>
                <a:lnTo>
                  <a:pt x="11812" y="552"/>
                </a:lnTo>
                <a:lnTo>
                  <a:pt x="11791" y="527"/>
                </a:lnTo>
                <a:lnTo>
                  <a:pt x="11739" y="513"/>
                </a:lnTo>
                <a:close/>
                <a:moveTo>
                  <a:pt x="11472" y="520"/>
                </a:moveTo>
                <a:lnTo>
                  <a:pt x="11386" y="554"/>
                </a:lnTo>
                <a:lnTo>
                  <a:pt x="11315" y="559"/>
                </a:lnTo>
                <a:lnTo>
                  <a:pt x="11212" y="604"/>
                </a:lnTo>
                <a:lnTo>
                  <a:pt x="11303" y="628"/>
                </a:lnTo>
                <a:lnTo>
                  <a:pt x="11409" y="641"/>
                </a:lnTo>
                <a:lnTo>
                  <a:pt x="11470" y="631"/>
                </a:lnTo>
                <a:lnTo>
                  <a:pt x="11514" y="609"/>
                </a:lnTo>
                <a:lnTo>
                  <a:pt x="11536" y="582"/>
                </a:lnTo>
                <a:lnTo>
                  <a:pt x="11536" y="530"/>
                </a:lnTo>
                <a:lnTo>
                  <a:pt x="11472" y="520"/>
                </a:lnTo>
                <a:close/>
                <a:moveTo>
                  <a:pt x="10622" y="527"/>
                </a:moveTo>
                <a:lnTo>
                  <a:pt x="10561" y="537"/>
                </a:lnTo>
                <a:lnTo>
                  <a:pt x="10502" y="539"/>
                </a:lnTo>
                <a:lnTo>
                  <a:pt x="10441" y="542"/>
                </a:lnTo>
                <a:lnTo>
                  <a:pt x="10453" y="557"/>
                </a:lnTo>
                <a:lnTo>
                  <a:pt x="10556" y="584"/>
                </a:lnTo>
                <a:lnTo>
                  <a:pt x="10677" y="586"/>
                </a:lnTo>
                <a:lnTo>
                  <a:pt x="10702" y="581"/>
                </a:lnTo>
                <a:lnTo>
                  <a:pt x="10702" y="559"/>
                </a:lnTo>
                <a:lnTo>
                  <a:pt x="10637" y="530"/>
                </a:lnTo>
                <a:lnTo>
                  <a:pt x="10622" y="527"/>
                </a:lnTo>
                <a:close/>
                <a:moveTo>
                  <a:pt x="8406" y="532"/>
                </a:moveTo>
                <a:lnTo>
                  <a:pt x="8312" y="535"/>
                </a:lnTo>
                <a:lnTo>
                  <a:pt x="8075" y="566"/>
                </a:lnTo>
                <a:lnTo>
                  <a:pt x="7937" y="577"/>
                </a:lnTo>
                <a:lnTo>
                  <a:pt x="7812" y="604"/>
                </a:lnTo>
                <a:lnTo>
                  <a:pt x="7662" y="667"/>
                </a:lnTo>
                <a:lnTo>
                  <a:pt x="7470" y="715"/>
                </a:lnTo>
                <a:lnTo>
                  <a:pt x="7375" y="763"/>
                </a:lnTo>
                <a:lnTo>
                  <a:pt x="7440" y="778"/>
                </a:lnTo>
                <a:lnTo>
                  <a:pt x="7497" y="791"/>
                </a:lnTo>
                <a:lnTo>
                  <a:pt x="7610" y="779"/>
                </a:lnTo>
                <a:lnTo>
                  <a:pt x="7593" y="833"/>
                </a:lnTo>
                <a:lnTo>
                  <a:pt x="7635" y="852"/>
                </a:lnTo>
                <a:lnTo>
                  <a:pt x="7716" y="857"/>
                </a:lnTo>
                <a:lnTo>
                  <a:pt x="7738" y="887"/>
                </a:lnTo>
                <a:lnTo>
                  <a:pt x="7684" y="934"/>
                </a:lnTo>
                <a:lnTo>
                  <a:pt x="7642" y="978"/>
                </a:lnTo>
                <a:lnTo>
                  <a:pt x="7610" y="1000"/>
                </a:lnTo>
                <a:lnTo>
                  <a:pt x="7590" y="1072"/>
                </a:lnTo>
                <a:lnTo>
                  <a:pt x="7664" y="1123"/>
                </a:lnTo>
                <a:lnTo>
                  <a:pt x="7669" y="1156"/>
                </a:lnTo>
                <a:lnTo>
                  <a:pt x="7622" y="1192"/>
                </a:lnTo>
                <a:lnTo>
                  <a:pt x="7550" y="1288"/>
                </a:lnTo>
                <a:lnTo>
                  <a:pt x="7565" y="1377"/>
                </a:lnTo>
                <a:lnTo>
                  <a:pt x="7607" y="1461"/>
                </a:lnTo>
                <a:lnTo>
                  <a:pt x="7659" y="1417"/>
                </a:lnTo>
                <a:lnTo>
                  <a:pt x="7755" y="1335"/>
                </a:lnTo>
                <a:lnTo>
                  <a:pt x="7794" y="1372"/>
                </a:lnTo>
                <a:lnTo>
                  <a:pt x="7908" y="1365"/>
                </a:lnTo>
                <a:lnTo>
                  <a:pt x="7782" y="1401"/>
                </a:lnTo>
                <a:lnTo>
                  <a:pt x="7698" y="1424"/>
                </a:lnTo>
                <a:lnTo>
                  <a:pt x="7671" y="1480"/>
                </a:lnTo>
                <a:lnTo>
                  <a:pt x="7809" y="1466"/>
                </a:lnTo>
                <a:lnTo>
                  <a:pt x="7942" y="1429"/>
                </a:lnTo>
                <a:lnTo>
                  <a:pt x="8021" y="1394"/>
                </a:lnTo>
                <a:lnTo>
                  <a:pt x="8048" y="1409"/>
                </a:lnTo>
                <a:lnTo>
                  <a:pt x="7925" y="1463"/>
                </a:lnTo>
                <a:lnTo>
                  <a:pt x="7996" y="1464"/>
                </a:lnTo>
                <a:lnTo>
                  <a:pt x="8137" y="1434"/>
                </a:lnTo>
                <a:lnTo>
                  <a:pt x="8100" y="1473"/>
                </a:lnTo>
                <a:lnTo>
                  <a:pt x="8088" y="1512"/>
                </a:lnTo>
                <a:lnTo>
                  <a:pt x="8137" y="1522"/>
                </a:lnTo>
                <a:lnTo>
                  <a:pt x="8230" y="1493"/>
                </a:lnTo>
                <a:lnTo>
                  <a:pt x="8189" y="1552"/>
                </a:lnTo>
                <a:lnTo>
                  <a:pt x="8358" y="1525"/>
                </a:lnTo>
                <a:lnTo>
                  <a:pt x="8349" y="1552"/>
                </a:lnTo>
                <a:lnTo>
                  <a:pt x="8494" y="1554"/>
                </a:lnTo>
                <a:lnTo>
                  <a:pt x="8618" y="1518"/>
                </a:lnTo>
                <a:lnTo>
                  <a:pt x="8637" y="1559"/>
                </a:lnTo>
                <a:lnTo>
                  <a:pt x="8613" y="1594"/>
                </a:lnTo>
                <a:lnTo>
                  <a:pt x="8745" y="1577"/>
                </a:lnTo>
                <a:lnTo>
                  <a:pt x="8928" y="1594"/>
                </a:lnTo>
                <a:lnTo>
                  <a:pt x="9024" y="1621"/>
                </a:lnTo>
                <a:lnTo>
                  <a:pt x="9130" y="1655"/>
                </a:lnTo>
                <a:lnTo>
                  <a:pt x="9171" y="1616"/>
                </a:lnTo>
                <a:lnTo>
                  <a:pt x="9155" y="1673"/>
                </a:lnTo>
                <a:lnTo>
                  <a:pt x="9187" y="1687"/>
                </a:lnTo>
                <a:lnTo>
                  <a:pt x="9268" y="1761"/>
                </a:lnTo>
                <a:lnTo>
                  <a:pt x="9349" y="1757"/>
                </a:lnTo>
                <a:lnTo>
                  <a:pt x="9411" y="1719"/>
                </a:lnTo>
                <a:lnTo>
                  <a:pt x="9403" y="1641"/>
                </a:lnTo>
                <a:lnTo>
                  <a:pt x="9376" y="1594"/>
                </a:lnTo>
                <a:lnTo>
                  <a:pt x="9455" y="1626"/>
                </a:lnTo>
                <a:lnTo>
                  <a:pt x="9526" y="1626"/>
                </a:lnTo>
                <a:lnTo>
                  <a:pt x="9502" y="1591"/>
                </a:lnTo>
                <a:lnTo>
                  <a:pt x="9600" y="1565"/>
                </a:lnTo>
                <a:lnTo>
                  <a:pt x="9639" y="1518"/>
                </a:lnTo>
                <a:lnTo>
                  <a:pt x="9672" y="1520"/>
                </a:lnTo>
                <a:lnTo>
                  <a:pt x="9607" y="1589"/>
                </a:lnTo>
                <a:lnTo>
                  <a:pt x="9563" y="1638"/>
                </a:lnTo>
                <a:lnTo>
                  <a:pt x="9605" y="1672"/>
                </a:lnTo>
                <a:lnTo>
                  <a:pt x="9805" y="1631"/>
                </a:lnTo>
                <a:lnTo>
                  <a:pt x="9928" y="1562"/>
                </a:lnTo>
                <a:lnTo>
                  <a:pt x="9965" y="1525"/>
                </a:lnTo>
                <a:lnTo>
                  <a:pt x="9938" y="1491"/>
                </a:lnTo>
                <a:lnTo>
                  <a:pt x="10002" y="1464"/>
                </a:lnTo>
                <a:lnTo>
                  <a:pt x="9995" y="1399"/>
                </a:lnTo>
                <a:lnTo>
                  <a:pt x="9952" y="1369"/>
                </a:lnTo>
                <a:lnTo>
                  <a:pt x="9839" y="1357"/>
                </a:lnTo>
                <a:lnTo>
                  <a:pt x="9921" y="1357"/>
                </a:lnTo>
                <a:lnTo>
                  <a:pt x="9960" y="1350"/>
                </a:lnTo>
                <a:lnTo>
                  <a:pt x="10049" y="1357"/>
                </a:lnTo>
                <a:lnTo>
                  <a:pt x="10054" y="1298"/>
                </a:lnTo>
                <a:lnTo>
                  <a:pt x="10108" y="1311"/>
                </a:lnTo>
                <a:lnTo>
                  <a:pt x="10177" y="1289"/>
                </a:lnTo>
                <a:lnTo>
                  <a:pt x="10238" y="1259"/>
                </a:lnTo>
                <a:lnTo>
                  <a:pt x="10278" y="1225"/>
                </a:lnTo>
                <a:lnTo>
                  <a:pt x="10238" y="1193"/>
                </a:lnTo>
                <a:lnTo>
                  <a:pt x="10270" y="1177"/>
                </a:lnTo>
                <a:lnTo>
                  <a:pt x="10330" y="1104"/>
                </a:lnTo>
                <a:lnTo>
                  <a:pt x="10337" y="1069"/>
                </a:lnTo>
                <a:lnTo>
                  <a:pt x="10233" y="1057"/>
                </a:lnTo>
                <a:lnTo>
                  <a:pt x="10224" y="1027"/>
                </a:lnTo>
                <a:lnTo>
                  <a:pt x="10327" y="973"/>
                </a:lnTo>
                <a:lnTo>
                  <a:pt x="10447" y="921"/>
                </a:lnTo>
                <a:lnTo>
                  <a:pt x="10440" y="892"/>
                </a:lnTo>
                <a:lnTo>
                  <a:pt x="10337" y="872"/>
                </a:lnTo>
                <a:lnTo>
                  <a:pt x="10155" y="879"/>
                </a:lnTo>
                <a:lnTo>
                  <a:pt x="10233" y="862"/>
                </a:lnTo>
                <a:lnTo>
                  <a:pt x="10329" y="826"/>
                </a:lnTo>
                <a:lnTo>
                  <a:pt x="10229" y="793"/>
                </a:lnTo>
                <a:lnTo>
                  <a:pt x="10164" y="779"/>
                </a:lnTo>
                <a:lnTo>
                  <a:pt x="10061" y="801"/>
                </a:lnTo>
                <a:lnTo>
                  <a:pt x="9948" y="826"/>
                </a:lnTo>
                <a:lnTo>
                  <a:pt x="9854" y="842"/>
                </a:lnTo>
                <a:lnTo>
                  <a:pt x="9697" y="835"/>
                </a:lnTo>
                <a:lnTo>
                  <a:pt x="9665" y="811"/>
                </a:lnTo>
                <a:lnTo>
                  <a:pt x="9580" y="805"/>
                </a:lnTo>
                <a:lnTo>
                  <a:pt x="9438" y="766"/>
                </a:lnTo>
                <a:lnTo>
                  <a:pt x="9342" y="744"/>
                </a:lnTo>
                <a:lnTo>
                  <a:pt x="9282" y="737"/>
                </a:lnTo>
                <a:lnTo>
                  <a:pt x="9260" y="678"/>
                </a:lnTo>
                <a:lnTo>
                  <a:pt x="9196" y="682"/>
                </a:lnTo>
                <a:lnTo>
                  <a:pt x="9155" y="704"/>
                </a:lnTo>
                <a:lnTo>
                  <a:pt x="9078" y="705"/>
                </a:lnTo>
                <a:lnTo>
                  <a:pt x="8928" y="712"/>
                </a:lnTo>
                <a:lnTo>
                  <a:pt x="9063" y="685"/>
                </a:lnTo>
                <a:lnTo>
                  <a:pt x="9112" y="668"/>
                </a:lnTo>
                <a:lnTo>
                  <a:pt x="9088" y="641"/>
                </a:lnTo>
                <a:lnTo>
                  <a:pt x="9027" y="618"/>
                </a:lnTo>
                <a:lnTo>
                  <a:pt x="8928" y="630"/>
                </a:lnTo>
                <a:lnTo>
                  <a:pt x="8888" y="651"/>
                </a:lnTo>
                <a:lnTo>
                  <a:pt x="8871" y="667"/>
                </a:lnTo>
                <a:lnTo>
                  <a:pt x="8839" y="700"/>
                </a:lnTo>
                <a:lnTo>
                  <a:pt x="8778" y="672"/>
                </a:lnTo>
                <a:lnTo>
                  <a:pt x="8762" y="651"/>
                </a:lnTo>
                <a:lnTo>
                  <a:pt x="8819" y="609"/>
                </a:lnTo>
                <a:lnTo>
                  <a:pt x="8778" y="555"/>
                </a:lnTo>
                <a:lnTo>
                  <a:pt x="8706" y="561"/>
                </a:lnTo>
                <a:lnTo>
                  <a:pt x="8667" y="534"/>
                </a:lnTo>
                <a:lnTo>
                  <a:pt x="8494" y="545"/>
                </a:lnTo>
                <a:lnTo>
                  <a:pt x="8406" y="532"/>
                </a:lnTo>
                <a:close/>
                <a:moveTo>
                  <a:pt x="10765" y="626"/>
                </a:moveTo>
                <a:lnTo>
                  <a:pt x="10691" y="641"/>
                </a:lnTo>
                <a:lnTo>
                  <a:pt x="10662" y="660"/>
                </a:lnTo>
                <a:lnTo>
                  <a:pt x="10677" y="685"/>
                </a:lnTo>
                <a:lnTo>
                  <a:pt x="10731" y="710"/>
                </a:lnTo>
                <a:lnTo>
                  <a:pt x="10807" y="714"/>
                </a:lnTo>
                <a:lnTo>
                  <a:pt x="10901" y="709"/>
                </a:lnTo>
                <a:lnTo>
                  <a:pt x="10978" y="697"/>
                </a:lnTo>
                <a:lnTo>
                  <a:pt x="11046" y="704"/>
                </a:lnTo>
                <a:lnTo>
                  <a:pt x="11108" y="710"/>
                </a:lnTo>
                <a:lnTo>
                  <a:pt x="11133" y="729"/>
                </a:lnTo>
                <a:lnTo>
                  <a:pt x="11179" y="747"/>
                </a:lnTo>
                <a:lnTo>
                  <a:pt x="11160" y="773"/>
                </a:lnTo>
                <a:lnTo>
                  <a:pt x="11189" y="798"/>
                </a:lnTo>
                <a:lnTo>
                  <a:pt x="11273" y="806"/>
                </a:lnTo>
                <a:lnTo>
                  <a:pt x="11308" y="833"/>
                </a:lnTo>
                <a:lnTo>
                  <a:pt x="11391" y="848"/>
                </a:lnTo>
                <a:lnTo>
                  <a:pt x="11425" y="823"/>
                </a:lnTo>
                <a:lnTo>
                  <a:pt x="11387" y="796"/>
                </a:lnTo>
                <a:lnTo>
                  <a:pt x="11302" y="776"/>
                </a:lnTo>
                <a:lnTo>
                  <a:pt x="11271" y="742"/>
                </a:lnTo>
                <a:lnTo>
                  <a:pt x="11281" y="710"/>
                </a:lnTo>
                <a:lnTo>
                  <a:pt x="11281" y="673"/>
                </a:lnTo>
                <a:lnTo>
                  <a:pt x="11159" y="643"/>
                </a:lnTo>
                <a:lnTo>
                  <a:pt x="11079" y="630"/>
                </a:lnTo>
                <a:lnTo>
                  <a:pt x="10975" y="626"/>
                </a:lnTo>
                <a:lnTo>
                  <a:pt x="10829" y="635"/>
                </a:lnTo>
                <a:lnTo>
                  <a:pt x="10765" y="626"/>
                </a:lnTo>
                <a:close/>
                <a:moveTo>
                  <a:pt x="12041" y="663"/>
                </a:moveTo>
                <a:lnTo>
                  <a:pt x="11951" y="687"/>
                </a:lnTo>
                <a:lnTo>
                  <a:pt x="11975" y="707"/>
                </a:lnTo>
                <a:lnTo>
                  <a:pt x="12042" y="720"/>
                </a:lnTo>
                <a:lnTo>
                  <a:pt x="12069" y="719"/>
                </a:lnTo>
                <a:lnTo>
                  <a:pt x="12041" y="663"/>
                </a:lnTo>
                <a:close/>
                <a:moveTo>
                  <a:pt x="11376" y="667"/>
                </a:moveTo>
                <a:lnTo>
                  <a:pt x="11335" y="688"/>
                </a:lnTo>
                <a:lnTo>
                  <a:pt x="11342" y="710"/>
                </a:lnTo>
                <a:lnTo>
                  <a:pt x="11369" y="737"/>
                </a:lnTo>
                <a:lnTo>
                  <a:pt x="11446" y="729"/>
                </a:lnTo>
                <a:lnTo>
                  <a:pt x="11492" y="704"/>
                </a:lnTo>
                <a:lnTo>
                  <a:pt x="11443" y="680"/>
                </a:lnTo>
                <a:lnTo>
                  <a:pt x="11376" y="667"/>
                </a:lnTo>
                <a:close/>
                <a:moveTo>
                  <a:pt x="11551" y="717"/>
                </a:moveTo>
                <a:lnTo>
                  <a:pt x="11495" y="761"/>
                </a:lnTo>
                <a:lnTo>
                  <a:pt x="11473" y="795"/>
                </a:lnTo>
                <a:lnTo>
                  <a:pt x="11483" y="830"/>
                </a:lnTo>
                <a:lnTo>
                  <a:pt x="11494" y="821"/>
                </a:lnTo>
                <a:lnTo>
                  <a:pt x="11549" y="835"/>
                </a:lnTo>
                <a:lnTo>
                  <a:pt x="11632" y="825"/>
                </a:lnTo>
                <a:lnTo>
                  <a:pt x="11675" y="837"/>
                </a:lnTo>
                <a:lnTo>
                  <a:pt x="11721" y="788"/>
                </a:lnTo>
                <a:lnTo>
                  <a:pt x="11642" y="778"/>
                </a:lnTo>
                <a:lnTo>
                  <a:pt x="11675" y="742"/>
                </a:lnTo>
                <a:lnTo>
                  <a:pt x="11635" y="724"/>
                </a:lnTo>
                <a:lnTo>
                  <a:pt x="11551" y="717"/>
                </a:lnTo>
                <a:close/>
                <a:moveTo>
                  <a:pt x="10707" y="742"/>
                </a:moveTo>
                <a:lnTo>
                  <a:pt x="10596" y="788"/>
                </a:lnTo>
                <a:lnTo>
                  <a:pt x="10601" y="805"/>
                </a:lnTo>
                <a:lnTo>
                  <a:pt x="10674" y="798"/>
                </a:lnTo>
                <a:lnTo>
                  <a:pt x="10682" y="815"/>
                </a:lnTo>
                <a:lnTo>
                  <a:pt x="10628" y="838"/>
                </a:lnTo>
                <a:lnTo>
                  <a:pt x="10615" y="867"/>
                </a:lnTo>
                <a:lnTo>
                  <a:pt x="10561" y="892"/>
                </a:lnTo>
                <a:lnTo>
                  <a:pt x="10532" y="919"/>
                </a:lnTo>
                <a:lnTo>
                  <a:pt x="10574" y="954"/>
                </a:lnTo>
                <a:lnTo>
                  <a:pt x="10554" y="970"/>
                </a:lnTo>
                <a:lnTo>
                  <a:pt x="10605" y="976"/>
                </a:lnTo>
                <a:lnTo>
                  <a:pt x="10502" y="993"/>
                </a:lnTo>
                <a:lnTo>
                  <a:pt x="10487" y="1010"/>
                </a:lnTo>
                <a:lnTo>
                  <a:pt x="10425" y="1032"/>
                </a:lnTo>
                <a:lnTo>
                  <a:pt x="10404" y="1101"/>
                </a:lnTo>
                <a:lnTo>
                  <a:pt x="10369" y="1131"/>
                </a:lnTo>
                <a:lnTo>
                  <a:pt x="10335" y="1190"/>
                </a:lnTo>
                <a:lnTo>
                  <a:pt x="10394" y="1180"/>
                </a:lnTo>
                <a:lnTo>
                  <a:pt x="10381" y="1202"/>
                </a:lnTo>
                <a:lnTo>
                  <a:pt x="10330" y="1229"/>
                </a:lnTo>
                <a:lnTo>
                  <a:pt x="10298" y="1276"/>
                </a:lnTo>
                <a:lnTo>
                  <a:pt x="10315" y="1298"/>
                </a:lnTo>
                <a:lnTo>
                  <a:pt x="10374" y="1311"/>
                </a:lnTo>
                <a:lnTo>
                  <a:pt x="10430" y="1313"/>
                </a:lnTo>
                <a:lnTo>
                  <a:pt x="10492" y="1310"/>
                </a:lnTo>
                <a:lnTo>
                  <a:pt x="10542" y="1310"/>
                </a:lnTo>
                <a:lnTo>
                  <a:pt x="10593" y="1310"/>
                </a:lnTo>
                <a:lnTo>
                  <a:pt x="10652" y="1288"/>
                </a:lnTo>
                <a:lnTo>
                  <a:pt x="10667" y="1298"/>
                </a:lnTo>
                <a:lnTo>
                  <a:pt x="10734" y="1289"/>
                </a:lnTo>
                <a:lnTo>
                  <a:pt x="10775" y="1279"/>
                </a:lnTo>
                <a:lnTo>
                  <a:pt x="10803" y="1264"/>
                </a:lnTo>
                <a:lnTo>
                  <a:pt x="10822" y="1217"/>
                </a:lnTo>
                <a:lnTo>
                  <a:pt x="10849" y="1242"/>
                </a:lnTo>
                <a:lnTo>
                  <a:pt x="10879" y="1247"/>
                </a:lnTo>
                <a:lnTo>
                  <a:pt x="10920" y="1215"/>
                </a:lnTo>
                <a:lnTo>
                  <a:pt x="10972" y="1204"/>
                </a:lnTo>
                <a:lnTo>
                  <a:pt x="11002" y="1204"/>
                </a:lnTo>
                <a:lnTo>
                  <a:pt x="11046" y="1190"/>
                </a:lnTo>
                <a:lnTo>
                  <a:pt x="11049" y="1161"/>
                </a:lnTo>
                <a:lnTo>
                  <a:pt x="11024" y="1135"/>
                </a:lnTo>
                <a:lnTo>
                  <a:pt x="11009" y="1099"/>
                </a:lnTo>
                <a:lnTo>
                  <a:pt x="10962" y="1069"/>
                </a:lnTo>
                <a:lnTo>
                  <a:pt x="10852" y="1071"/>
                </a:lnTo>
                <a:lnTo>
                  <a:pt x="10781" y="1060"/>
                </a:lnTo>
                <a:lnTo>
                  <a:pt x="10830" y="1032"/>
                </a:lnTo>
                <a:lnTo>
                  <a:pt x="10856" y="1040"/>
                </a:lnTo>
                <a:lnTo>
                  <a:pt x="10943" y="1047"/>
                </a:lnTo>
                <a:lnTo>
                  <a:pt x="10936" y="1005"/>
                </a:lnTo>
                <a:lnTo>
                  <a:pt x="10891" y="973"/>
                </a:lnTo>
                <a:lnTo>
                  <a:pt x="10904" y="946"/>
                </a:lnTo>
                <a:lnTo>
                  <a:pt x="10970" y="929"/>
                </a:lnTo>
                <a:lnTo>
                  <a:pt x="11007" y="902"/>
                </a:lnTo>
                <a:lnTo>
                  <a:pt x="10946" y="885"/>
                </a:lnTo>
                <a:lnTo>
                  <a:pt x="10899" y="837"/>
                </a:lnTo>
                <a:lnTo>
                  <a:pt x="11000" y="872"/>
                </a:lnTo>
                <a:lnTo>
                  <a:pt x="11026" y="869"/>
                </a:lnTo>
                <a:lnTo>
                  <a:pt x="11017" y="815"/>
                </a:lnTo>
                <a:lnTo>
                  <a:pt x="11100" y="803"/>
                </a:lnTo>
                <a:lnTo>
                  <a:pt x="11105" y="769"/>
                </a:lnTo>
                <a:lnTo>
                  <a:pt x="11022" y="761"/>
                </a:lnTo>
                <a:lnTo>
                  <a:pt x="10957" y="751"/>
                </a:lnTo>
                <a:lnTo>
                  <a:pt x="10825" y="759"/>
                </a:lnTo>
                <a:lnTo>
                  <a:pt x="10707" y="742"/>
                </a:lnTo>
                <a:close/>
                <a:moveTo>
                  <a:pt x="11928" y="793"/>
                </a:moveTo>
                <a:lnTo>
                  <a:pt x="11867" y="815"/>
                </a:lnTo>
                <a:lnTo>
                  <a:pt x="11840" y="845"/>
                </a:lnTo>
                <a:lnTo>
                  <a:pt x="11881" y="858"/>
                </a:lnTo>
                <a:lnTo>
                  <a:pt x="11931" y="858"/>
                </a:lnTo>
                <a:lnTo>
                  <a:pt x="11919" y="884"/>
                </a:lnTo>
                <a:lnTo>
                  <a:pt x="11896" y="914"/>
                </a:lnTo>
                <a:lnTo>
                  <a:pt x="11926" y="933"/>
                </a:lnTo>
                <a:lnTo>
                  <a:pt x="11992" y="922"/>
                </a:lnTo>
                <a:lnTo>
                  <a:pt x="12012" y="852"/>
                </a:lnTo>
                <a:lnTo>
                  <a:pt x="12079" y="877"/>
                </a:lnTo>
                <a:lnTo>
                  <a:pt x="12100" y="933"/>
                </a:lnTo>
                <a:lnTo>
                  <a:pt x="12175" y="986"/>
                </a:lnTo>
                <a:lnTo>
                  <a:pt x="12239" y="986"/>
                </a:lnTo>
                <a:lnTo>
                  <a:pt x="12392" y="958"/>
                </a:lnTo>
                <a:lnTo>
                  <a:pt x="12354" y="927"/>
                </a:lnTo>
                <a:lnTo>
                  <a:pt x="12155" y="869"/>
                </a:lnTo>
                <a:lnTo>
                  <a:pt x="12283" y="875"/>
                </a:lnTo>
                <a:lnTo>
                  <a:pt x="12308" y="858"/>
                </a:lnTo>
                <a:lnTo>
                  <a:pt x="12239" y="837"/>
                </a:lnTo>
                <a:lnTo>
                  <a:pt x="12091" y="825"/>
                </a:lnTo>
                <a:lnTo>
                  <a:pt x="11928" y="793"/>
                </a:lnTo>
                <a:close/>
                <a:moveTo>
                  <a:pt x="12475" y="843"/>
                </a:moveTo>
                <a:lnTo>
                  <a:pt x="12482" y="880"/>
                </a:lnTo>
                <a:lnTo>
                  <a:pt x="12493" y="909"/>
                </a:lnTo>
                <a:lnTo>
                  <a:pt x="12594" y="956"/>
                </a:lnTo>
                <a:lnTo>
                  <a:pt x="12628" y="990"/>
                </a:lnTo>
                <a:lnTo>
                  <a:pt x="12778" y="1047"/>
                </a:lnTo>
                <a:lnTo>
                  <a:pt x="12813" y="1007"/>
                </a:lnTo>
                <a:lnTo>
                  <a:pt x="12928" y="1002"/>
                </a:lnTo>
                <a:lnTo>
                  <a:pt x="13061" y="995"/>
                </a:lnTo>
                <a:lnTo>
                  <a:pt x="13115" y="993"/>
                </a:lnTo>
                <a:lnTo>
                  <a:pt x="13076" y="926"/>
                </a:lnTo>
                <a:lnTo>
                  <a:pt x="13101" y="901"/>
                </a:lnTo>
                <a:lnTo>
                  <a:pt x="12921" y="858"/>
                </a:lnTo>
                <a:lnTo>
                  <a:pt x="12874" y="872"/>
                </a:lnTo>
                <a:lnTo>
                  <a:pt x="12741" y="872"/>
                </a:lnTo>
                <a:lnTo>
                  <a:pt x="12557" y="855"/>
                </a:lnTo>
                <a:lnTo>
                  <a:pt x="12475" y="843"/>
                </a:lnTo>
                <a:close/>
                <a:moveTo>
                  <a:pt x="11258" y="858"/>
                </a:moveTo>
                <a:lnTo>
                  <a:pt x="11249" y="867"/>
                </a:lnTo>
                <a:lnTo>
                  <a:pt x="11271" y="882"/>
                </a:lnTo>
                <a:lnTo>
                  <a:pt x="11349" y="894"/>
                </a:lnTo>
                <a:lnTo>
                  <a:pt x="11350" y="872"/>
                </a:lnTo>
                <a:lnTo>
                  <a:pt x="11278" y="858"/>
                </a:lnTo>
                <a:lnTo>
                  <a:pt x="11258" y="858"/>
                </a:lnTo>
                <a:close/>
                <a:moveTo>
                  <a:pt x="11118" y="897"/>
                </a:moveTo>
                <a:lnTo>
                  <a:pt x="11049" y="899"/>
                </a:lnTo>
                <a:lnTo>
                  <a:pt x="10968" y="951"/>
                </a:lnTo>
                <a:lnTo>
                  <a:pt x="10916" y="973"/>
                </a:lnTo>
                <a:lnTo>
                  <a:pt x="10955" y="1000"/>
                </a:lnTo>
                <a:lnTo>
                  <a:pt x="10970" y="1054"/>
                </a:lnTo>
                <a:lnTo>
                  <a:pt x="11019" y="1071"/>
                </a:lnTo>
                <a:lnTo>
                  <a:pt x="11064" y="1092"/>
                </a:lnTo>
                <a:lnTo>
                  <a:pt x="11088" y="1140"/>
                </a:lnTo>
                <a:lnTo>
                  <a:pt x="11155" y="1141"/>
                </a:lnTo>
                <a:lnTo>
                  <a:pt x="11150" y="1123"/>
                </a:lnTo>
                <a:lnTo>
                  <a:pt x="11184" y="1119"/>
                </a:lnTo>
                <a:lnTo>
                  <a:pt x="11216" y="1099"/>
                </a:lnTo>
                <a:lnTo>
                  <a:pt x="11256" y="1067"/>
                </a:lnTo>
                <a:lnTo>
                  <a:pt x="11256" y="1028"/>
                </a:lnTo>
                <a:lnTo>
                  <a:pt x="11233" y="998"/>
                </a:lnTo>
                <a:lnTo>
                  <a:pt x="11170" y="993"/>
                </a:lnTo>
                <a:lnTo>
                  <a:pt x="11206" y="975"/>
                </a:lnTo>
                <a:lnTo>
                  <a:pt x="11219" y="948"/>
                </a:lnTo>
                <a:lnTo>
                  <a:pt x="11194" y="914"/>
                </a:lnTo>
                <a:lnTo>
                  <a:pt x="11118" y="897"/>
                </a:lnTo>
                <a:close/>
                <a:moveTo>
                  <a:pt x="11382" y="899"/>
                </a:moveTo>
                <a:lnTo>
                  <a:pt x="11317" y="906"/>
                </a:lnTo>
                <a:lnTo>
                  <a:pt x="11292" y="931"/>
                </a:lnTo>
                <a:lnTo>
                  <a:pt x="11320" y="961"/>
                </a:lnTo>
                <a:lnTo>
                  <a:pt x="11337" y="970"/>
                </a:lnTo>
                <a:lnTo>
                  <a:pt x="11382" y="980"/>
                </a:lnTo>
                <a:lnTo>
                  <a:pt x="11399" y="949"/>
                </a:lnTo>
                <a:lnTo>
                  <a:pt x="11403" y="921"/>
                </a:lnTo>
                <a:lnTo>
                  <a:pt x="11382" y="899"/>
                </a:lnTo>
                <a:close/>
                <a:moveTo>
                  <a:pt x="11470" y="917"/>
                </a:moveTo>
                <a:lnTo>
                  <a:pt x="11462" y="949"/>
                </a:lnTo>
                <a:lnTo>
                  <a:pt x="11463" y="988"/>
                </a:lnTo>
                <a:lnTo>
                  <a:pt x="11532" y="1032"/>
                </a:lnTo>
                <a:lnTo>
                  <a:pt x="11588" y="1057"/>
                </a:lnTo>
                <a:lnTo>
                  <a:pt x="11613" y="1028"/>
                </a:lnTo>
                <a:lnTo>
                  <a:pt x="11588" y="1003"/>
                </a:lnTo>
                <a:lnTo>
                  <a:pt x="11642" y="991"/>
                </a:lnTo>
                <a:lnTo>
                  <a:pt x="11566" y="971"/>
                </a:lnTo>
                <a:lnTo>
                  <a:pt x="11524" y="936"/>
                </a:lnTo>
                <a:lnTo>
                  <a:pt x="11470" y="917"/>
                </a:lnTo>
                <a:close/>
                <a:moveTo>
                  <a:pt x="11874" y="993"/>
                </a:moveTo>
                <a:lnTo>
                  <a:pt x="11837" y="1008"/>
                </a:lnTo>
                <a:lnTo>
                  <a:pt x="11872" y="1034"/>
                </a:lnTo>
                <a:lnTo>
                  <a:pt x="11931" y="1044"/>
                </a:lnTo>
                <a:lnTo>
                  <a:pt x="11988" y="1034"/>
                </a:lnTo>
                <a:lnTo>
                  <a:pt x="11965" y="997"/>
                </a:lnTo>
                <a:lnTo>
                  <a:pt x="11874" y="993"/>
                </a:lnTo>
                <a:close/>
                <a:moveTo>
                  <a:pt x="12234" y="1013"/>
                </a:moveTo>
                <a:lnTo>
                  <a:pt x="12170" y="1022"/>
                </a:lnTo>
                <a:lnTo>
                  <a:pt x="12088" y="1060"/>
                </a:lnTo>
                <a:lnTo>
                  <a:pt x="12150" y="1071"/>
                </a:lnTo>
                <a:lnTo>
                  <a:pt x="12199" y="1092"/>
                </a:lnTo>
                <a:lnTo>
                  <a:pt x="12340" y="1089"/>
                </a:lnTo>
                <a:lnTo>
                  <a:pt x="12485" y="1082"/>
                </a:lnTo>
                <a:lnTo>
                  <a:pt x="12461" y="1050"/>
                </a:lnTo>
                <a:lnTo>
                  <a:pt x="12387" y="1032"/>
                </a:lnTo>
                <a:lnTo>
                  <a:pt x="12273" y="1025"/>
                </a:lnTo>
                <a:lnTo>
                  <a:pt x="12234" y="1013"/>
                </a:lnTo>
                <a:close/>
                <a:moveTo>
                  <a:pt x="11780" y="1045"/>
                </a:moveTo>
                <a:lnTo>
                  <a:pt x="11805" y="1071"/>
                </a:lnTo>
                <a:lnTo>
                  <a:pt x="11818" y="1079"/>
                </a:lnTo>
                <a:lnTo>
                  <a:pt x="11879" y="1071"/>
                </a:lnTo>
                <a:lnTo>
                  <a:pt x="11892" y="1062"/>
                </a:lnTo>
                <a:lnTo>
                  <a:pt x="11837" y="1045"/>
                </a:lnTo>
                <a:lnTo>
                  <a:pt x="11780" y="1045"/>
                </a:lnTo>
                <a:close/>
                <a:moveTo>
                  <a:pt x="6996" y="1426"/>
                </a:moveTo>
                <a:lnTo>
                  <a:pt x="6878" y="1512"/>
                </a:lnTo>
                <a:lnTo>
                  <a:pt x="6832" y="1518"/>
                </a:lnTo>
                <a:lnTo>
                  <a:pt x="6875" y="1451"/>
                </a:lnTo>
                <a:lnTo>
                  <a:pt x="6715" y="1547"/>
                </a:lnTo>
                <a:lnTo>
                  <a:pt x="6689" y="1515"/>
                </a:lnTo>
                <a:lnTo>
                  <a:pt x="6531" y="1640"/>
                </a:lnTo>
                <a:lnTo>
                  <a:pt x="6459" y="1700"/>
                </a:lnTo>
                <a:lnTo>
                  <a:pt x="6455" y="1732"/>
                </a:lnTo>
                <a:lnTo>
                  <a:pt x="6469" y="1838"/>
                </a:lnTo>
                <a:lnTo>
                  <a:pt x="6551" y="1872"/>
                </a:lnTo>
                <a:lnTo>
                  <a:pt x="6693" y="1804"/>
                </a:lnTo>
                <a:lnTo>
                  <a:pt x="6790" y="1798"/>
                </a:lnTo>
                <a:lnTo>
                  <a:pt x="6849" y="1729"/>
                </a:lnTo>
                <a:lnTo>
                  <a:pt x="6816" y="1675"/>
                </a:lnTo>
                <a:lnTo>
                  <a:pt x="6901" y="1619"/>
                </a:lnTo>
                <a:lnTo>
                  <a:pt x="6870" y="1571"/>
                </a:lnTo>
                <a:lnTo>
                  <a:pt x="7029" y="1500"/>
                </a:lnTo>
                <a:lnTo>
                  <a:pt x="7065" y="1444"/>
                </a:lnTo>
                <a:lnTo>
                  <a:pt x="6996" y="1426"/>
                </a:lnTo>
                <a:close/>
                <a:moveTo>
                  <a:pt x="16242" y="2165"/>
                </a:moveTo>
                <a:lnTo>
                  <a:pt x="16212" y="2171"/>
                </a:lnTo>
                <a:lnTo>
                  <a:pt x="16224" y="2203"/>
                </a:lnTo>
                <a:lnTo>
                  <a:pt x="16266" y="2240"/>
                </a:lnTo>
                <a:lnTo>
                  <a:pt x="16348" y="2309"/>
                </a:lnTo>
                <a:lnTo>
                  <a:pt x="16414" y="2326"/>
                </a:lnTo>
                <a:lnTo>
                  <a:pt x="16436" y="2313"/>
                </a:lnTo>
                <a:lnTo>
                  <a:pt x="16345" y="2235"/>
                </a:lnTo>
                <a:lnTo>
                  <a:pt x="16242" y="2165"/>
                </a:lnTo>
                <a:close/>
                <a:moveTo>
                  <a:pt x="8874" y="2180"/>
                </a:moveTo>
                <a:lnTo>
                  <a:pt x="8731" y="2224"/>
                </a:lnTo>
                <a:lnTo>
                  <a:pt x="8581" y="2301"/>
                </a:lnTo>
                <a:lnTo>
                  <a:pt x="8536" y="2348"/>
                </a:lnTo>
                <a:lnTo>
                  <a:pt x="8465" y="2343"/>
                </a:lnTo>
                <a:lnTo>
                  <a:pt x="8368" y="2424"/>
                </a:lnTo>
                <a:lnTo>
                  <a:pt x="8383" y="2453"/>
                </a:lnTo>
                <a:lnTo>
                  <a:pt x="8536" y="2419"/>
                </a:lnTo>
                <a:lnTo>
                  <a:pt x="8578" y="2429"/>
                </a:lnTo>
                <a:lnTo>
                  <a:pt x="8716" y="2402"/>
                </a:lnTo>
                <a:lnTo>
                  <a:pt x="8807" y="2432"/>
                </a:lnTo>
                <a:lnTo>
                  <a:pt x="8916" y="2328"/>
                </a:lnTo>
                <a:lnTo>
                  <a:pt x="8974" y="2289"/>
                </a:lnTo>
                <a:lnTo>
                  <a:pt x="8958" y="2262"/>
                </a:lnTo>
                <a:lnTo>
                  <a:pt x="8895" y="2271"/>
                </a:lnTo>
                <a:lnTo>
                  <a:pt x="8886" y="2244"/>
                </a:lnTo>
                <a:lnTo>
                  <a:pt x="8948" y="2219"/>
                </a:lnTo>
                <a:lnTo>
                  <a:pt x="8874" y="2180"/>
                </a:lnTo>
                <a:close/>
                <a:moveTo>
                  <a:pt x="9024" y="2283"/>
                </a:moveTo>
                <a:lnTo>
                  <a:pt x="8947" y="2325"/>
                </a:lnTo>
                <a:lnTo>
                  <a:pt x="8953" y="2353"/>
                </a:lnTo>
                <a:lnTo>
                  <a:pt x="8906" y="2370"/>
                </a:lnTo>
                <a:lnTo>
                  <a:pt x="8901" y="2436"/>
                </a:lnTo>
                <a:lnTo>
                  <a:pt x="8952" y="2483"/>
                </a:lnTo>
                <a:lnTo>
                  <a:pt x="9063" y="2476"/>
                </a:lnTo>
                <a:lnTo>
                  <a:pt x="9103" y="2421"/>
                </a:lnTo>
                <a:lnTo>
                  <a:pt x="9125" y="2363"/>
                </a:lnTo>
                <a:lnTo>
                  <a:pt x="9063" y="2362"/>
                </a:lnTo>
                <a:lnTo>
                  <a:pt x="9095" y="2325"/>
                </a:lnTo>
                <a:lnTo>
                  <a:pt x="9024" y="2283"/>
                </a:lnTo>
                <a:close/>
                <a:moveTo>
                  <a:pt x="8674" y="2456"/>
                </a:moveTo>
                <a:lnTo>
                  <a:pt x="8624" y="2488"/>
                </a:lnTo>
                <a:lnTo>
                  <a:pt x="8570" y="2488"/>
                </a:lnTo>
                <a:lnTo>
                  <a:pt x="8546" y="2542"/>
                </a:lnTo>
                <a:lnTo>
                  <a:pt x="8645" y="2565"/>
                </a:lnTo>
                <a:lnTo>
                  <a:pt x="8669" y="2520"/>
                </a:lnTo>
                <a:lnTo>
                  <a:pt x="8731" y="2490"/>
                </a:lnTo>
                <a:lnTo>
                  <a:pt x="8674" y="2456"/>
                </a:lnTo>
                <a:close/>
                <a:moveTo>
                  <a:pt x="5302" y="2592"/>
                </a:moveTo>
                <a:lnTo>
                  <a:pt x="5191" y="2599"/>
                </a:lnTo>
                <a:lnTo>
                  <a:pt x="5040" y="2643"/>
                </a:lnTo>
                <a:lnTo>
                  <a:pt x="4951" y="2705"/>
                </a:lnTo>
                <a:lnTo>
                  <a:pt x="4802" y="2774"/>
                </a:lnTo>
                <a:lnTo>
                  <a:pt x="4861" y="2774"/>
                </a:lnTo>
                <a:lnTo>
                  <a:pt x="4813" y="2813"/>
                </a:lnTo>
                <a:lnTo>
                  <a:pt x="4752" y="2821"/>
                </a:lnTo>
                <a:lnTo>
                  <a:pt x="4706" y="2855"/>
                </a:lnTo>
                <a:lnTo>
                  <a:pt x="4654" y="2942"/>
                </a:lnTo>
                <a:lnTo>
                  <a:pt x="4545" y="3032"/>
                </a:lnTo>
                <a:lnTo>
                  <a:pt x="4462" y="3067"/>
                </a:lnTo>
                <a:lnTo>
                  <a:pt x="4506" y="2966"/>
                </a:lnTo>
                <a:lnTo>
                  <a:pt x="4414" y="3003"/>
                </a:lnTo>
                <a:lnTo>
                  <a:pt x="4323" y="3080"/>
                </a:lnTo>
                <a:lnTo>
                  <a:pt x="4302" y="3035"/>
                </a:lnTo>
                <a:lnTo>
                  <a:pt x="4237" y="3085"/>
                </a:lnTo>
                <a:lnTo>
                  <a:pt x="4178" y="3202"/>
                </a:lnTo>
                <a:lnTo>
                  <a:pt x="4166" y="3160"/>
                </a:lnTo>
                <a:lnTo>
                  <a:pt x="4053" y="3146"/>
                </a:lnTo>
                <a:lnTo>
                  <a:pt x="4011" y="3198"/>
                </a:lnTo>
                <a:lnTo>
                  <a:pt x="4047" y="3215"/>
                </a:lnTo>
                <a:lnTo>
                  <a:pt x="4010" y="3287"/>
                </a:lnTo>
                <a:lnTo>
                  <a:pt x="4062" y="3293"/>
                </a:lnTo>
                <a:lnTo>
                  <a:pt x="4025" y="3341"/>
                </a:lnTo>
                <a:lnTo>
                  <a:pt x="4033" y="3434"/>
                </a:lnTo>
                <a:lnTo>
                  <a:pt x="4013" y="3525"/>
                </a:lnTo>
                <a:lnTo>
                  <a:pt x="4077" y="3540"/>
                </a:lnTo>
                <a:lnTo>
                  <a:pt x="4158" y="3468"/>
                </a:lnTo>
                <a:lnTo>
                  <a:pt x="4196" y="3476"/>
                </a:lnTo>
                <a:lnTo>
                  <a:pt x="4289" y="3429"/>
                </a:lnTo>
                <a:lnTo>
                  <a:pt x="4333" y="3335"/>
                </a:lnTo>
                <a:lnTo>
                  <a:pt x="4395" y="3282"/>
                </a:lnTo>
                <a:lnTo>
                  <a:pt x="4577" y="3153"/>
                </a:lnTo>
                <a:lnTo>
                  <a:pt x="4611" y="3097"/>
                </a:lnTo>
                <a:lnTo>
                  <a:pt x="4823" y="2942"/>
                </a:lnTo>
                <a:lnTo>
                  <a:pt x="4851" y="2877"/>
                </a:lnTo>
                <a:lnTo>
                  <a:pt x="4974" y="2867"/>
                </a:lnTo>
                <a:lnTo>
                  <a:pt x="5099" y="2825"/>
                </a:lnTo>
                <a:lnTo>
                  <a:pt x="5117" y="2762"/>
                </a:lnTo>
                <a:lnTo>
                  <a:pt x="5114" y="2713"/>
                </a:lnTo>
                <a:lnTo>
                  <a:pt x="5265" y="2703"/>
                </a:lnTo>
                <a:lnTo>
                  <a:pt x="5274" y="2641"/>
                </a:lnTo>
                <a:lnTo>
                  <a:pt x="5302" y="2592"/>
                </a:lnTo>
                <a:close/>
                <a:moveTo>
                  <a:pt x="14288" y="2597"/>
                </a:moveTo>
                <a:lnTo>
                  <a:pt x="14229" y="2631"/>
                </a:lnTo>
                <a:lnTo>
                  <a:pt x="14222" y="2660"/>
                </a:lnTo>
                <a:lnTo>
                  <a:pt x="14229" y="2666"/>
                </a:lnTo>
                <a:lnTo>
                  <a:pt x="14293" y="2737"/>
                </a:lnTo>
                <a:lnTo>
                  <a:pt x="14350" y="2752"/>
                </a:lnTo>
                <a:lnTo>
                  <a:pt x="14350" y="2710"/>
                </a:lnTo>
                <a:lnTo>
                  <a:pt x="14348" y="2660"/>
                </a:lnTo>
                <a:lnTo>
                  <a:pt x="14311" y="2609"/>
                </a:lnTo>
                <a:lnTo>
                  <a:pt x="14288" y="2597"/>
                </a:lnTo>
                <a:close/>
                <a:moveTo>
                  <a:pt x="4703" y="2621"/>
                </a:moveTo>
                <a:lnTo>
                  <a:pt x="4538" y="2722"/>
                </a:lnTo>
                <a:lnTo>
                  <a:pt x="4415" y="2744"/>
                </a:lnTo>
                <a:lnTo>
                  <a:pt x="4348" y="2846"/>
                </a:lnTo>
                <a:lnTo>
                  <a:pt x="4382" y="2917"/>
                </a:lnTo>
                <a:lnTo>
                  <a:pt x="4491" y="2899"/>
                </a:lnTo>
                <a:lnTo>
                  <a:pt x="4600" y="2838"/>
                </a:lnTo>
                <a:lnTo>
                  <a:pt x="4690" y="2821"/>
                </a:lnTo>
                <a:lnTo>
                  <a:pt x="4809" y="2715"/>
                </a:lnTo>
                <a:lnTo>
                  <a:pt x="4826" y="2666"/>
                </a:lnTo>
                <a:lnTo>
                  <a:pt x="4777" y="2653"/>
                </a:lnTo>
                <a:lnTo>
                  <a:pt x="4703" y="2621"/>
                </a:lnTo>
                <a:close/>
                <a:moveTo>
                  <a:pt x="15673" y="2705"/>
                </a:moveTo>
                <a:lnTo>
                  <a:pt x="15656" y="2744"/>
                </a:lnTo>
                <a:lnTo>
                  <a:pt x="15614" y="2767"/>
                </a:lnTo>
                <a:lnTo>
                  <a:pt x="15634" y="2803"/>
                </a:lnTo>
                <a:lnTo>
                  <a:pt x="15604" y="2821"/>
                </a:lnTo>
                <a:lnTo>
                  <a:pt x="15668" y="2848"/>
                </a:lnTo>
                <a:lnTo>
                  <a:pt x="15682" y="2843"/>
                </a:lnTo>
                <a:lnTo>
                  <a:pt x="15670" y="2796"/>
                </a:lnTo>
                <a:lnTo>
                  <a:pt x="15698" y="2789"/>
                </a:lnTo>
                <a:lnTo>
                  <a:pt x="15732" y="2766"/>
                </a:lnTo>
                <a:lnTo>
                  <a:pt x="15692" y="2715"/>
                </a:lnTo>
                <a:lnTo>
                  <a:pt x="15673" y="2705"/>
                </a:lnTo>
                <a:close/>
                <a:moveTo>
                  <a:pt x="9418" y="2712"/>
                </a:moveTo>
                <a:lnTo>
                  <a:pt x="9457" y="2745"/>
                </a:lnTo>
                <a:lnTo>
                  <a:pt x="9401" y="2767"/>
                </a:lnTo>
                <a:lnTo>
                  <a:pt x="9389" y="2804"/>
                </a:lnTo>
                <a:lnTo>
                  <a:pt x="9438" y="2806"/>
                </a:lnTo>
                <a:lnTo>
                  <a:pt x="9463" y="2791"/>
                </a:lnTo>
                <a:lnTo>
                  <a:pt x="9494" y="2796"/>
                </a:lnTo>
                <a:lnTo>
                  <a:pt x="9539" y="2801"/>
                </a:lnTo>
                <a:lnTo>
                  <a:pt x="9568" y="2789"/>
                </a:lnTo>
                <a:lnTo>
                  <a:pt x="9568" y="2749"/>
                </a:lnTo>
                <a:lnTo>
                  <a:pt x="9526" y="2754"/>
                </a:lnTo>
                <a:lnTo>
                  <a:pt x="9480" y="2769"/>
                </a:lnTo>
                <a:lnTo>
                  <a:pt x="9514" y="2740"/>
                </a:lnTo>
                <a:lnTo>
                  <a:pt x="9482" y="2722"/>
                </a:lnTo>
                <a:lnTo>
                  <a:pt x="9418" y="2712"/>
                </a:lnTo>
                <a:close/>
                <a:moveTo>
                  <a:pt x="16143" y="2742"/>
                </a:moveTo>
                <a:lnTo>
                  <a:pt x="16136" y="2777"/>
                </a:lnTo>
                <a:lnTo>
                  <a:pt x="16175" y="2841"/>
                </a:lnTo>
                <a:lnTo>
                  <a:pt x="16213" y="2828"/>
                </a:lnTo>
                <a:lnTo>
                  <a:pt x="16235" y="2804"/>
                </a:lnTo>
                <a:lnTo>
                  <a:pt x="16203" y="2762"/>
                </a:lnTo>
                <a:lnTo>
                  <a:pt x="16143" y="2742"/>
                </a:lnTo>
                <a:close/>
                <a:moveTo>
                  <a:pt x="10787" y="3018"/>
                </a:moveTo>
                <a:lnTo>
                  <a:pt x="10723" y="3045"/>
                </a:lnTo>
                <a:lnTo>
                  <a:pt x="10633" y="3133"/>
                </a:lnTo>
                <a:lnTo>
                  <a:pt x="10674" y="3161"/>
                </a:lnTo>
                <a:lnTo>
                  <a:pt x="10691" y="3257"/>
                </a:lnTo>
                <a:lnTo>
                  <a:pt x="10744" y="3311"/>
                </a:lnTo>
                <a:lnTo>
                  <a:pt x="10845" y="3351"/>
                </a:lnTo>
                <a:lnTo>
                  <a:pt x="10925" y="3333"/>
                </a:lnTo>
                <a:lnTo>
                  <a:pt x="10925" y="3212"/>
                </a:lnTo>
                <a:lnTo>
                  <a:pt x="10845" y="3084"/>
                </a:lnTo>
                <a:lnTo>
                  <a:pt x="10787" y="3018"/>
                </a:lnTo>
                <a:close/>
                <a:moveTo>
                  <a:pt x="13067" y="3215"/>
                </a:moveTo>
                <a:lnTo>
                  <a:pt x="12956" y="3242"/>
                </a:lnTo>
                <a:lnTo>
                  <a:pt x="12877" y="3266"/>
                </a:lnTo>
                <a:lnTo>
                  <a:pt x="12916" y="3306"/>
                </a:lnTo>
                <a:lnTo>
                  <a:pt x="13029" y="3308"/>
                </a:lnTo>
                <a:lnTo>
                  <a:pt x="13091" y="3281"/>
                </a:lnTo>
                <a:lnTo>
                  <a:pt x="13067" y="3215"/>
                </a:lnTo>
                <a:close/>
                <a:moveTo>
                  <a:pt x="10995" y="3267"/>
                </a:moveTo>
                <a:lnTo>
                  <a:pt x="10968" y="3282"/>
                </a:lnTo>
                <a:lnTo>
                  <a:pt x="10914" y="3466"/>
                </a:lnTo>
                <a:lnTo>
                  <a:pt x="11127" y="3400"/>
                </a:lnTo>
                <a:lnTo>
                  <a:pt x="11127" y="3345"/>
                </a:lnTo>
                <a:lnTo>
                  <a:pt x="11022" y="3274"/>
                </a:lnTo>
                <a:lnTo>
                  <a:pt x="10995" y="3267"/>
                </a:lnTo>
                <a:close/>
                <a:moveTo>
                  <a:pt x="12828" y="3284"/>
                </a:moveTo>
                <a:lnTo>
                  <a:pt x="12643" y="3296"/>
                </a:lnTo>
                <a:lnTo>
                  <a:pt x="12551" y="3338"/>
                </a:lnTo>
                <a:lnTo>
                  <a:pt x="12527" y="3382"/>
                </a:lnTo>
                <a:lnTo>
                  <a:pt x="12589" y="3473"/>
                </a:lnTo>
                <a:lnTo>
                  <a:pt x="12741" y="3513"/>
                </a:lnTo>
                <a:lnTo>
                  <a:pt x="12773" y="3454"/>
                </a:lnTo>
                <a:lnTo>
                  <a:pt x="12904" y="3382"/>
                </a:lnTo>
                <a:lnTo>
                  <a:pt x="12828" y="3284"/>
                </a:lnTo>
                <a:close/>
                <a:moveTo>
                  <a:pt x="9310" y="3420"/>
                </a:moveTo>
                <a:lnTo>
                  <a:pt x="9117" y="3446"/>
                </a:lnTo>
                <a:lnTo>
                  <a:pt x="8974" y="3469"/>
                </a:lnTo>
                <a:lnTo>
                  <a:pt x="8928" y="3528"/>
                </a:lnTo>
                <a:lnTo>
                  <a:pt x="8730" y="3585"/>
                </a:lnTo>
                <a:lnTo>
                  <a:pt x="8751" y="3619"/>
                </a:lnTo>
                <a:lnTo>
                  <a:pt x="8566" y="3678"/>
                </a:lnTo>
                <a:lnTo>
                  <a:pt x="8499" y="3745"/>
                </a:lnTo>
                <a:lnTo>
                  <a:pt x="8428" y="3747"/>
                </a:lnTo>
                <a:lnTo>
                  <a:pt x="8366" y="3816"/>
                </a:lnTo>
                <a:lnTo>
                  <a:pt x="8410" y="3892"/>
                </a:lnTo>
                <a:lnTo>
                  <a:pt x="8368" y="3954"/>
                </a:lnTo>
                <a:lnTo>
                  <a:pt x="8504" y="4048"/>
                </a:lnTo>
                <a:lnTo>
                  <a:pt x="8543" y="4052"/>
                </a:lnTo>
                <a:lnTo>
                  <a:pt x="8549" y="3902"/>
                </a:lnTo>
                <a:lnTo>
                  <a:pt x="8639" y="3794"/>
                </a:lnTo>
                <a:lnTo>
                  <a:pt x="8819" y="3707"/>
                </a:lnTo>
                <a:lnTo>
                  <a:pt x="8992" y="3616"/>
                </a:lnTo>
                <a:lnTo>
                  <a:pt x="9219" y="3550"/>
                </a:lnTo>
                <a:lnTo>
                  <a:pt x="9388" y="3537"/>
                </a:lnTo>
                <a:lnTo>
                  <a:pt x="9575" y="3520"/>
                </a:lnTo>
                <a:lnTo>
                  <a:pt x="9628" y="3488"/>
                </a:lnTo>
                <a:lnTo>
                  <a:pt x="9637" y="3429"/>
                </a:lnTo>
                <a:lnTo>
                  <a:pt x="9551" y="3422"/>
                </a:lnTo>
                <a:lnTo>
                  <a:pt x="9452" y="3446"/>
                </a:lnTo>
                <a:lnTo>
                  <a:pt x="9310" y="3420"/>
                </a:lnTo>
                <a:close/>
                <a:moveTo>
                  <a:pt x="12951" y="3540"/>
                </a:moveTo>
                <a:lnTo>
                  <a:pt x="12916" y="3577"/>
                </a:lnTo>
                <a:lnTo>
                  <a:pt x="12928" y="3644"/>
                </a:lnTo>
                <a:lnTo>
                  <a:pt x="12941" y="3646"/>
                </a:lnTo>
                <a:lnTo>
                  <a:pt x="13035" y="3616"/>
                </a:lnTo>
                <a:lnTo>
                  <a:pt x="13093" y="3580"/>
                </a:lnTo>
                <a:lnTo>
                  <a:pt x="13054" y="3553"/>
                </a:lnTo>
                <a:lnTo>
                  <a:pt x="12951" y="3540"/>
                </a:lnTo>
                <a:close/>
                <a:moveTo>
                  <a:pt x="4740" y="3742"/>
                </a:moveTo>
                <a:lnTo>
                  <a:pt x="4678" y="3789"/>
                </a:lnTo>
                <a:lnTo>
                  <a:pt x="4599" y="3907"/>
                </a:lnTo>
                <a:lnTo>
                  <a:pt x="4730" y="3867"/>
                </a:lnTo>
                <a:lnTo>
                  <a:pt x="4806" y="3799"/>
                </a:lnTo>
                <a:lnTo>
                  <a:pt x="4740" y="3742"/>
                </a:lnTo>
                <a:close/>
                <a:moveTo>
                  <a:pt x="2858" y="4966"/>
                </a:moveTo>
                <a:lnTo>
                  <a:pt x="2811" y="4993"/>
                </a:lnTo>
                <a:lnTo>
                  <a:pt x="2727" y="5090"/>
                </a:lnTo>
                <a:lnTo>
                  <a:pt x="2703" y="5151"/>
                </a:lnTo>
                <a:lnTo>
                  <a:pt x="2803" y="5087"/>
                </a:lnTo>
                <a:lnTo>
                  <a:pt x="2910" y="4972"/>
                </a:lnTo>
                <a:lnTo>
                  <a:pt x="2858" y="4966"/>
                </a:lnTo>
                <a:close/>
                <a:moveTo>
                  <a:pt x="2646" y="5114"/>
                </a:moveTo>
                <a:lnTo>
                  <a:pt x="2577" y="5201"/>
                </a:lnTo>
                <a:lnTo>
                  <a:pt x="2432" y="5350"/>
                </a:lnTo>
                <a:lnTo>
                  <a:pt x="2402" y="5413"/>
                </a:lnTo>
                <a:lnTo>
                  <a:pt x="2444" y="5407"/>
                </a:lnTo>
                <a:lnTo>
                  <a:pt x="2439" y="5452"/>
                </a:lnTo>
                <a:lnTo>
                  <a:pt x="2599" y="5304"/>
                </a:lnTo>
                <a:lnTo>
                  <a:pt x="2683" y="5169"/>
                </a:lnTo>
                <a:lnTo>
                  <a:pt x="2641" y="5166"/>
                </a:lnTo>
                <a:lnTo>
                  <a:pt x="2646" y="5114"/>
                </a:lnTo>
                <a:close/>
                <a:moveTo>
                  <a:pt x="1613" y="5254"/>
                </a:moveTo>
                <a:lnTo>
                  <a:pt x="1602" y="5277"/>
                </a:lnTo>
                <a:lnTo>
                  <a:pt x="1577" y="5319"/>
                </a:lnTo>
                <a:cubicBezTo>
                  <a:pt x="1590" y="5298"/>
                  <a:pt x="1600" y="5275"/>
                  <a:pt x="1613" y="5254"/>
                </a:cubicBezTo>
                <a:close/>
                <a:moveTo>
                  <a:pt x="1480" y="5496"/>
                </a:moveTo>
                <a:lnTo>
                  <a:pt x="1470" y="5523"/>
                </a:lnTo>
                <a:lnTo>
                  <a:pt x="1432" y="5599"/>
                </a:lnTo>
                <a:lnTo>
                  <a:pt x="1370" y="5740"/>
                </a:lnTo>
                <a:lnTo>
                  <a:pt x="1330" y="5854"/>
                </a:lnTo>
                <a:lnTo>
                  <a:pt x="1325" y="5893"/>
                </a:lnTo>
                <a:lnTo>
                  <a:pt x="1293" y="5974"/>
                </a:lnTo>
                <a:lnTo>
                  <a:pt x="1286" y="6021"/>
                </a:lnTo>
                <a:lnTo>
                  <a:pt x="1289" y="6072"/>
                </a:lnTo>
                <a:lnTo>
                  <a:pt x="1315" y="6055"/>
                </a:lnTo>
                <a:lnTo>
                  <a:pt x="1262" y="6152"/>
                </a:lnTo>
                <a:lnTo>
                  <a:pt x="1199" y="6299"/>
                </a:lnTo>
                <a:lnTo>
                  <a:pt x="1190" y="6349"/>
                </a:lnTo>
                <a:lnTo>
                  <a:pt x="1150" y="6472"/>
                </a:lnTo>
                <a:lnTo>
                  <a:pt x="1138" y="6509"/>
                </a:lnTo>
                <a:lnTo>
                  <a:pt x="1108" y="6568"/>
                </a:lnTo>
                <a:lnTo>
                  <a:pt x="1103" y="6588"/>
                </a:lnTo>
                <a:lnTo>
                  <a:pt x="1076" y="6652"/>
                </a:lnTo>
                <a:lnTo>
                  <a:pt x="1044" y="6703"/>
                </a:lnTo>
                <a:lnTo>
                  <a:pt x="991" y="6814"/>
                </a:lnTo>
                <a:lnTo>
                  <a:pt x="966" y="6866"/>
                </a:lnTo>
                <a:lnTo>
                  <a:pt x="949" y="6912"/>
                </a:lnTo>
                <a:lnTo>
                  <a:pt x="927" y="6987"/>
                </a:lnTo>
                <a:lnTo>
                  <a:pt x="904" y="7041"/>
                </a:lnTo>
                <a:lnTo>
                  <a:pt x="882" y="7085"/>
                </a:lnTo>
                <a:lnTo>
                  <a:pt x="845" y="7179"/>
                </a:lnTo>
                <a:lnTo>
                  <a:pt x="800" y="7311"/>
                </a:lnTo>
                <a:lnTo>
                  <a:pt x="773" y="7430"/>
                </a:lnTo>
                <a:lnTo>
                  <a:pt x="752" y="7502"/>
                </a:lnTo>
                <a:lnTo>
                  <a:pt x="707" y="7634"/>
                </a:lnTo>
                <a:lnTo>
                  <a:pt x="655" y="7767"/>
                </a:lnTo>
                <a:lnTo>
                  <a:pt x="638" y="7804"/>
                </a:lnTo>
                <a:lnTo>
                  <a:pt x="586" y="7969"/>
                </a:lnTo>
                <a:lnTo>
                  <a:pt x="527" y="8139"/>
                </a:lnTo>
                <a:lnTo>
                  <a:pt x="466" y="8346"/>
                </a:lnTo>
                <a:lnTo>
                  <a:pt x="407" y="8526"/>
                </a:lnTo>
                <a:lnTo>
                  <a:pt x="396" y="8551"/>
                </a:lnTo>
                <a:lnTo>
                  <a:pt x="385" y="8576"/>
                </a:lnTo>
                <a:lnTo>
                  <a:pt x="347" y="8624"/>
                </a:lnTo>
                <a:lnTo>
                  <a:pt x="322" y="8654"/>
                </a:lnTo>
                <a:lnTo>
                  <a:pt x="276" y="8751"/>
                </a:lnTo>
                <a:lnTo>
                  <a:pt x="252" y="8817"/>
                </a:lnTo>
                <a:lnTo>
                  <a:pt x="226" y="8921"/>
                </a:lnTo>
                <a:lnTo>
                  <a:pt x="215" y="8953"/>
                </a:lnTo>
                <a:cubicBezTo>
                  <a:pt x="431" y="7712"/>
                  <a:pt x="875" y="6552"/>
                  <a:pt x="1480" y="5496"/>
                </a:cubicBezTo>
                <a:close/>
                <a:moveTo>
                  <a:pt x="2347" y="5829"/>
                </a:moveTo>
                <a:lnTo>
                  <a:pt x="2286" y="5883"/>
                </a:lnTo>
                <a:lnTo>
                  <a:pt x="2251" y="6068"/>
                </a:lnTo>
                <a:lnTo>
                  <a:pt x="2247" y="6126"/>
                </a:lnTo>
                <a:lnTo>
                  <a:pt x="2220" y="6242"/>
                </a:lnTo>
                <a:lnTo>
                  <a:pt x="2283" y="6191"/>
                </a:lnTo>
                <a:lnTo>
                  <a:pt x="2315" y="6137"/>
                </a:lnTo>
                <a:lnTo>
                  <a:pt x="2412" y="6065"/>
                </a:lnTo>
                <a:lnTo>
                  <a:pt x="2387" y="6013"/>
                </a:lnTo>
                <a:lnTo>
                  <a:pt x="2355" y="5940"/>
                </a:lnTo>
                <a:lnTo>
                  <a:pt x="2347" y="5829"/>
                </a:lnTo>
                <a:close/>
                <a:moveTo>
                  <a:pt x="15330" y="6157"/>
                </a:moveTo>
                <a:lnTo>
                  <a:pt x="15311" y="6200"/>
                </a:lnTo>
                <a:lnTo>
                  <a:pt x="15392" y="6252"/>
                </a:lnTo>
                <a:lnTo>
                  <a:pt x="15368" y="6365"/>
                </a:lnTo>
                <a:lnTo>
                  <a:pt x="15505" y="6580"/>
                </a:lnTo>
                <a:lnTo>
                  <a:pt x="15656" y="6706"/>
                </a:lnTo>
                <a:lnTo>
                  <a:pt x="15789" y="6918"/>
                </a:lnTo>
                <a:lnTo>
                  <a:pt x="15847" y="7050"/>
                </a:lnTo>
                <a:lnTo>
                  <a:pt x="15964" y="7216"/>
                </a:lnTo>
                <a:lnTo>
                  <a:pt x="16049" y="7380"/>
                </a:lnTo>
                <a:lnTo>
                  <a:pt x="16146" y="7506"/>
                </a:lnTo>
                <a:lnTo>
                  <a:pt x="16131" y="7346"/>
                </a:lnTo>
                <a:lnTo>
                  <a:pt x="16259" y="7401"/>
                </a:lnTo>
                <a:lnTo>
                  <a:pt x="16193" y="7289"/>
                </a:lnTo>
                <a:lnTo>
                  <a:pt x="16003" y="7176"/>
                </a:lnTo>
                <a:lnTo>
                  <a:pt x="15910" y="6915"/>
                </a:lnTo>
                <a:lnTo>
                  <a:pt x="16070" y="6890"/>
                </a:lnTo>
                <a:lnTo>
                  <a:pt x="15799" y="6666"/>
                </a:lnTo>
                <a:lnTo>
                  <a:pt x="15658" y="6529"/>
                </a:lnTo>
                <a:lnTo>
                  <a:pt x="15555" y="6378"/>
                </a:lnTo>
                <a:lnTo>
                  <a:pt x="15422" y="6247"/>
                </a:lnTo>
                <a:lnTo>
                  <a:pt x="15330" y="6157"/>
                </a:lnTo>
                <a:close/>
                <a:moveTo>
                  <a:pt x="2404" y="7102"/>
                </a:moveTo>
                <a:lnTo>
                  <a:pt x="2352" y="7147"/>
                </a:lnTo>
                <a:lnTo>
                  <a:pt x="2387" y="7279"/>
                </a:lnTo>
                <a:lnTo>
                  <a:pt x="2368" y="7300"/>
                </a:lnTo>
                <a:lnTo>
                  <a:pt x="2448" y="7410"/>
                </a:lnTo>
                <a:lnTo>
                  <a:pt x="2485" y="7378"/>
                </a:lnTo>
                <a:lnTo>
                  <a:pt x="2444" y="7349"/>
                </a:lnTo>
                <a:lnTo>
                  <a:pt x="2464" y="7326"/>
                </a:lnTo>
                <a:lnTo>
                  <a:pt x="2436" y="7253"/>
                </a:lnTo>
                <a:lnTo>
                  <a:pt x="2392" y="7196"/>
                </a:lnTo>
                <a:lnTo>
                  <a:pt x="2404" y="7102"/>
                </a:lnTo>
                <a:close/>
                <a:moveTo>
                  <a:pt x="5279" y="7282"/>
                </a:moveTo>
                <a:lnTo>
                  <a:pt x="5381" y="7300"/>
                </a:lnTo>
                <a:lnTo>
                  <a:pt x="5530" y="7292"/>
                </a:lnTo>
                <a:lnTo>
                  <a:pt x="5582" y="7376"/>
                </a:lnTo>
                <a:lnTo>
                  <a:pt x="5679" y="7420"/>
                </a:lnTo>
                <a:lnTo>
                  <a:pt x="5637" y="7531"/>
                </a:lnTo>
                <a:lnTo>
                  <a:pt x="5530" y="7681"/>
                </a:lnTo>
                <a:lnTo>
                  <a:pt x="5461" y="7610"/>
                </a:lnTo>
                <a:lnTo>
                  <a:pt x="5365" y="7590"/>
                </a:lnTo>
                <a:lnTo>
                  <a:pt x="5292" y="7706"/>
                </a:lnTo>
                <a:lnTo>
                  <a:pt x="5210" y="7637"/>
                </a:lnTo>
                <a:lnTo>
                  <a:pt x="5183" y="7691"/>
                </a:lnTo>
                <a:lnTo>
                  <a:pt x="5210" y="7763"/>
                </a:lnTo>
                <a:lnTo>
                  <a:pt x="5169" y="7937"/>
                </a:lnTo>
                <a:lnTo>
                  <a:pt x="5252" y="8058"/>
                </a:lnTo>
                <a:lnTo>
                  <a:pt x="5240" y="8125"/>
                </a:lnTo>
                <a:lnTo>
                  <a:pt x="5178" y="8181"/>
                </a:lnTo>
                <a:lnTo>
                  <a:pt x="5163" y="8225"/>
                </a:lnTo>
                <a:lnTo>
                  <a:pt x="5137" y="8351"/>
                </a:lnTo>
                <a:lnTo>
                  <a:pt x="5211" y="8235"/>
                </a:lnTo>
                <a:lnTo>
                  <a:pt x="5316" y="8236"/>
                </a:lnTo>
                <a:lnTo>
                  <a:pt x="5296" y="8347"/>
                </a:lnTo>
                <a:lnTo>
                  <a:pt x="5321" y="8489"/>
                </a:lnTo>
                <a:lnTo>
                  <a:pt x="5201" y="8494"/>
                </a:lnTo>
                <a:lnTo>
                  <a:pt x="5126" y="8400"/>
                </a:lnTo>
                <a:lnTo>
                  <a:pt x="5031" y="8528"/>
                </a:lnTo>
                <a:lnTo>
                  <a:pt x="5095" y="8576"/>
                </a:lnTo>
                <a:lnTo>
                  <a:pt x="5011" y="8676"/>
                </a:lnTo>
                <a:lnTo>
                  <a:pt x="5067" y="8778"/>
                </a:lnTo>
                <a:lnTo>
                  <a:pt x="4967" y="8948"/>
                </a:lnTo>
                <a:lnTo>
                  <a:pt x="4932" y="9078"/>
                </a:lnTo>
                <a:lnTo>
                  <a:pt x="4903" y="9113"/>
                </a:lnTo>
                <a:lnTo>
                  <a:pt x="4713" y="9065"/>
                </a:lnTo>
                <a:lnTo>
                  <a:pt x="4575" y="8947"/>
                </a:lnTo>
                <a:lnTo>
                  <a:pt x="4545" y="8819"/>
                </a:lnTo>
                <a:lnTo>
                  <a:pt x="4466" y="8725"/>
                </a:lnTo>
                <a:lnTo>
                  <a:pt x="4498" y="8583"/>
                </a:lnTo>
                <a:lnTo>
                  <a:pt x="4538" y="8499"/>
                </a:lnTo>
                <a:lnTo>
                  <a:pt x="4595" y="8484"/>
                </a:lnTo>
                <a:lnTo>
                  <a:pt x="4643" y="8437"/>
                </a:lnTo>
                <a:lnTo>
                  <a:pt x="4728" y="8319"/>
                </a:lnTo>
                <a:lnTo>
                  <a:pt x="4818" y="8354"/>
                </a:lnTo>
                <a:lnTo>
                  <a:pt x="4811" y="8292"/>
                </a:lnTo>
                <a:lnTo>
                  <a:pt x="4769" y="8257"/>
                </a:lnTo>
                <a:lnTo>
                  <a:pt x="4786" y="8108"/>
                </a:lnTo>
                <a:lnTo>
                  <a:pt x="4784" y="7991"/>
                </a:lnTo>
                <a:lnTo>
                  <a:pt x="4797" y="7735"/>
                </a:lnTo>
                <a:lnTo>
                  <a:pt x="4871" y="7632"/>
                </a:lnTo>
                <a:lnTo>
                  <a:pt x="4888" y="7428"/>
                </a:lnTo>
                <a:lnTo>
                  <a:pt x="5078" y="7322"/>
                </a:lnTo>
                <a:lnTo>
                  <a:pt x="5179" y="7351"/>
                </a:lnTo>
                <a:lnTo>
                  <a:pt x="5279" y="7282"/>
                </a:lnTo>
                <a:close/>
                <a:moveTo>
                  <a:pt x="16175" y="7580"/>
                </a:moveTo>
                <a:lnTo>
                  <a:pt x="16220" y="7723"/>
                </a:lnTo>
                <a:lnTo>
                  <a:pt x="16320" y="7965"/>
                </a:lnTo>
                <a:lnTo>
                  <a:pt x="16219" y="8033"/>
                </a:lnTo>
                <a:lnTo>
                  <a:pt x="16235" y="8188"/>
                </a:lnTo>
                <a:lnTo>
                  <a:pt x="16335" y="8347"/>
                </a:lnTo>
                <a:lnTo>
                  <a:pt x="16447" y="8282"/>
                </a:lnTo>
                <a:lnTo>
                  <a:pt x="16405" y="8070"/>
                </a:lnTo>
                <a:lnTo>
                  <a:pt x="16621" y="8093"/>
                </a:lnTo>
                <a:lnTo>
                  <a:pt x="16614" y="7879"/>
                </a:lnTo>
                <a:lnTo>
                  <a:pt x="16725" y="7748"/>
                </a:lnTo>
                <a:lnTo>
                  <a:pt x="16596" y="7582"/>
                </a:lnTo>
                <a:lnTo>
                  <a:pt x="16572" y="7689"/>
                </a:lnTo>
                <a:lnTo>
                  <a:pt x="16488" y="7696"/>
                </a:lnTo>
                <a:lnTo>
                  <a:pt x="16383" y="7684"/>
                </a:lnTo>
                <a:lnTo>
                  <a:pt x="16175" y="7580"/>
                </a:lnTo>
                <a:close/>
                <a:moveTo>
                  <a:pt x="2813" y="7895"/>
                </a:moveTo>
                <a:lnTo>
                  <a:pt x="2789" y="7975"/>
                </a:lnTo>
                <a:lnTo>
                  <a:pt x="2811" y="8034"/>
                </a:lnTo>
                <a:lnTo>
                  <a:pt x="2921" y="8053"/>
                </a:lnTo>
                <a:lnTo>
                  <a:pt x="2926" y="8038"/>
                </a:lnTo>
                <a:lnTo>
                  <a:pt x="2939" y="8004"/>
                </a:lnTo>
                <a:lnTo>
                  <a:pt x="3028" y="7991"/>
                </a:lnTo>
                <a:lnTo>
                  <a:pt x="2936" y="7965"/>
                </a:lnTo>
                <a:lnTo>
                  <a:pt x="2887" y="7906"/>
                </a:lnTo>
                <a:lnTo>
                  <a:pt x="2853" y="7932"/>
                </a:lnTo>
                <a:lnTo>
                  <a:pt x="2848" y="7927"/>
                </a:lnTo>
                <a:lnTo>
                  <a:pt x="2813" y="7895"/>
                </a:lnTo>
                <a:close/>
                <a:moveTo>
                  <a:pt x="16496" y="8300"/>
                </a:moveTo>
                <a:lnTo>
                  <a:pt x="16404" y="8390"/>
                </a:lnTo>
                <a:lnTo>
                  <a:pt x="16412" y="8519"/>
                </a:lnTo>
                <a:lnTo>
                  <a:pt x="16523" y="8699"/>
                </a:lnTo>
                <a:lnTo>
                  <a:pt x="16553" y="8943"/>
                </a:lnTo>
                <a:lnTo>
                  <a:pt x="16520" y="9043"/>
                </a:lnTo>
                <a:lnTo>
                  <a:pt x="16429" y="9297"/>
                </a:lnTo>
                <a:lnTo>
                  <a:pt x="16318" y="9251"/>
                </a:lnTo>
                <a:lnTo>
                  <a:pt x="16320" y="9618"/>
                </a:lnTo>
                <a:lnTo>
                  <a:pt x="16176" y="9640"/>
                </a:lnTo>
                <a:lnTo>
                  <a:pt x="15951" y="9797"/>
                </a:lnTo>
                <a:lnTo>
                  <a:pt x="15902" y="9955"/>
                </a:lnTo>
                <a:lnTo>
                  <a:pt x="15803" y="10098"/>
                </a:lnTo>
                <a:lnTo>
                  <a:pt x="15771" y="10236"/>
                </a:lnTo>
                <a:lnTo>
                  <a:pt x="15663" y="10337"/>
                </a:lnTo>
                <a:lnTo>
                  <a:pt x="15756" y="10440"/>
                </a:lnTo>
                <a:lnTo>
                  <a:pt x="15857" y="10460"/>
                </a:lnTo>
                <a:lnTo>
                  <a:pt x="15872" y="10633"/>
                </a:lnTo>
                <a:lnTo>
                  <a:pt x="15958" y="10677"/>
                </a:lnTo>
                <a:lnTo>
                  <a:pt x="16022" y="10569"/>
                </a:lnTo>
                <a:lnTo>
                  <a:pt x="16013" y="10233"/>
                </a:lnTo>
                <a:lnTo>
                  <a:pt x="15838" y="10154"/>
                </a:lnTo>
                <a:lnTo>
                  <a:pt x="15988" y="10091"/>
                </a:lnTo>
                <a:lnTo>
                  <a:pt x="16109" y="9947"/>
                </a:lnTo>
                <a:lnTo>
                  <a:pt x="16309" y="9814"/>
                </a:lnTo>
                <a:lnTo>
                  <a:pt x="16363" y="9942"/>
                </a:lnTo>
                <a:lnTo>
                  <a:pt x="16471" y="9972"/>
                </a:lnTo>
                <a:lnTo>
                  <a:pt x="16567" y="9691"/>
                </a:lnTo>
                <a:lnTo>
                  <a:pt x="16769" y="9578"/>
                </a:lnTo>
                <a:lnTo>
                  <a:pt x="16880" y="9420"/>
                </a:lnTo>
                <a:lnTo>
                  <a:pt x="16885" y="9268"/>
                </a:lnTo>
                <a:lnTo>
                  <a:pt x="16828" y="9194"/>
                </a:lnTo>
                <a:lnTo>
                  <a:pt x="16806" y="9036"/>
                </a:lnTo>
                <a:lnTo>
                  <a:pt x="16722" y="8861"/>
                </a:lnTo>
                <a:lnTo>
                  <a:pt x="16737" y="8637"/>
                </a:lnTo>
                <a:lnTo>
                  <a:pt x="16671" y="8499"/>
                </a:lnTo>
                <a:lnTo>
                  <a:pt x="16496" y="8300"/>
                </a:lnTo>
                <a:close/>
                <a:moveTo>
                  <a:pt x="16284" y="9916"/>
                </a:moveTo>
                <a:lnTo>
                  <a:pt x="16180" y="9918"/>
                </a:lnTo>
                <a:lnTo>
                  <a:pt x="16155" y="10014"/>
                </a:lnTo>
                <a:lnTo>
                  <a:pt x="16075" y="10024"/>
                </a:lnTo>
                <a:lnTo>
                  <a:pt x="16042" y="10159"/>
                </a:lnTo>
                <a:lnTo>
                  <a:pt x="16069" y="10243"/>
                </a:lnTo>
                <a:lnTo>
                  <a:pt x="16170" y="10258"/>
                </a:lnTo>
                <a:lnTo>
                  <a:pt x="16168" y="10140"/>
                </a:lnTo>
                <a:lnTo>
                  <a:pt x="16219" y="10073"/>
                </a:lnTo>
                <a:lnTo>
                  <a:pt x="16291" y="10106"/>
                </a:lnTo>
                <a:lnTo>
                  <a:pt x="16323" y="9968"/>
                </a:lnTo>
                <a:lnTo>
                  <a:pt x="16284" y="9916"/>
                </a:lnTo>
                <a:close/>
                <a:moveTo>
                  <a:pt x="14872" y="12135"/>
                </a:moveTo>
                <a:lnTo>
                  <a:pt x="14771" y="12303"/>
                </a:lnTo>
                <a:lnTo>
                  <a:pt x="14707" y="12503"/>
                </a:lnTo>
                <a:lnTo>
                  <a:pt x="14747" y="12633"/>
                </a:lnTo>
                <a:lnTo>
                  <a:pt x="14855" y="12763"/>
                </a:lnTo>
                <a:lnTo>
                  <a:pt x="14900" y="12599"/>
                </a:lnTo>
                <a:lnTo>
                  <a:pt x="14944" y="12285"/>
                </a:lnTo>
                <a:lnTo>
                  <a:pt x="14951" y="12169"/>
                </a:lnTo>
                <a:lnTo>
                  <a:pt x="14872" y="12135"/>
                </a:lnTo>
                <a:close/>
                <a:moveTo>
                  <a:pt x="15190" y="13322"/>
                </a:moveTo>
                <a:lnTo>
                  <a:pt x="15146" y="13380"/>
                </a:lnTo>
                <a:lnTo>
                  <a:pt x="15040" y="13357"/>
                </a:lnTo>
                <a:lnTo>
                  <a:pt x="14941" y="13382"/>
                </a:lnTo>
                <a:lnTo>
                  <a:pt x="14909" y="13556"/>
                </a:lnTo>
                <a:lnTo>
                  <a:pt x="14924" y="13835"/>
                </a:lnTo>
                <a:lnTo>
                  <a:pt x="14850" y="13793"/>
                </a:lnTo>
                <a:lnTo>
                  <a:pt x="14877" y="13960"/>
                </a:lnTo>
                <a:lnTo>
                  <a:pt x="14909" y="14029"/>
                </a:lnTo>
                <a:lnTo>
                  <a:pt x="15003" y="14108"/>
                </a:lnTo>
                <a:lnTo>
                  <a:pt x="15018" y="14040"/>
                </a:lnTo>
                <a:lnTo>
                  <a:pt x="15072" y="14067"/>
                </a:lnTo>
                <a:lnTo>
                  <a:pt x="15025" y="14125"/>
                </a:lnTo>
                <a:lnTo>
                  <a:pt x="15023" y="14199"/>
                </a:lnTo>
                <a:lnTo>
                  <a:pt x="15111" y="14215"/>
                </a:lnTo>
                <a:lnTo>
                  <a:pt x="15259" y="14150"/>
                </a:lnTo>
                <a:lnTo>
                  <a:pt x="15377" y="14224"/>
                </a:lnTo>
                <a:lnTo>
                  <a:pt x="15412" y="14150"/>
                </a:lnTo>
                <a:lnTo>
                  <a:pt x="15483" y="14222"/>
                </a:lnTo>
                <a:lnTo>
                  <a:pt x="15621" y="14269"/>
                </a:lnTo>
                <a:lnTo>
                  <a:pt x="15628" y="14187"/>
                </a:lnTo>
                <a:lnTo>
                  <a:pt x="15570" y="14160"/>
                </a:lnTo>
                <a:lnTo>
                  <a:pt x="15575" y="14062"/>
                </a:lnTo>
                <a:lnTo>
                  <a:pt x="15358" y="14025"/>
                </a:lnTo>
                <a:lnTo>
                  <a:pt x="15289" y="14066"/>
                </a:lnTo>
                <a:lnTo>
                  <a:pt x="15198" y="14071"/>
                </a:lnTo>
                <a:lnTo>
                  <a:pt x="15146" y="13941"/>
                </a:lnTo>
                <a:lnTo>
                  <a:pt x="15155" y="13795"/>
                </a:lnTo>
                <a:lnTo>
                  <a:pt x="15244" y="13710"/>
                </a:lnTo>
                <a:lnTo>
                  <a:pt x="15269" y="13554"/>
                </a:lnTo>
                <a:lnTo>
                  <a:pt x="15195" y="13443"/>
                </a:lnTo>
                <a:lnTo>
                  <a:pt x="15212" y="13362"/>
                </a:lnTo>
                <a:lnTo>
                  <a:pt x="15190" y="13322"/>
                </a:lnTo>
                <a:close/>
                <a:moveTo>
                  <a:pt x="13237" y="13428"/>
                </a:moveTo>
                <a:lnTo>
                  <a:pt x="13138" y="13436"/>
                </a:lnTo>
                <a:lnTo>
                  <a:pt x="12953" y="13512"/>
                </a:lnTo>
                <a:lnTo>
                  <a:pt x="12874" y="13603"/>
                </a:lnTo>
                <a:lnTo>
                  <a:pt x="12889" y="13758"/>
                </a:lnTo>
                <a:lnTo>
                  <a:pt x="13035" y="13795"/>
                </a:lnTo>
                <a:lnTo>
                  <a:pt x="13180" y="13689"/>
                </a:lnTo>
                <a:lnTo>
                  <a:pt x="13212" y="13581"/>
                </a:lnTo>
                <a:lnTo>
                  <a:pt x="13281" y="13490"/>
                </a:lnTo>
                <a:lnTo>
                  <a:pt x="13237" y="13428"/>
                </a:lnTo>
                <a:close/>
                <a:moveTo>
                  <a:pt x="15808" y="14214"/>
                </a:moveTo>
                <a:lnTo>
                  <a:pt x="15651" y="14257"/>
                </a:lnTo>
                <a:lnTo>
                  <a:pt x="15764" y="14357"/>
                </a:lnTo>
                <a:lnTo>
                  <a:pt x="15774" y="14421"/>
                </a:lnTo>
                <a:lnTo>
                  <a:pt x="15676" y="14436"/>
                </a:lnTo>
                <a:lnTo>
                  <a:pt x="15712" y="14530"/>
                </a:lnTo>
                <a:lnTo>
                  <a:pt x="15762" y="14525"/>
                </a:lnTo>
                <a:lnTo>
                  <a:pt x="15779" y="14641"/>
                </a:lnTo>
                <a:lnTo>
                  <a:pt x="15855" y="14579"/>
                </a:lnTo>
                <a:lnTo>
                  <a:pt x="15804" y="14488"/>
                </a:lnTo>
                <a:lnTo>
                  <a:pt x="15794" y="14433"/>
                </a:lnTo>
                <a:lnTo>
                  <a:pt x="15926" y="14438"/>
                </a:lnTo>
                <a:lnTo>
                  <a:pt x="15860" y="14263"/>
                </a:lnTo>
                <a:lnTo>
                  <a:pt x="15808" y="14214"/>
                </a:lnTo>
                <a:close/>
                <a:moveTo>
                  <a:pt x="15124" y="14249"/>
                </a:moveTo>
                <a:lnTo>
                  <a:pt x="14980" y="14279"/>
                </a:lnTo>
                <a:lnTo>
                  <a:pt x="15079" y="14389"/>
                </a:lnTo>
                <a:lnTo>
                  <a:pt x="15158" y="14454"/>
                </a:lnTo>
                <a:lnTo>
                  <a:pt x="15188" y="14296"/>
                </a:lnTo>
                <a:lnTo>
                  <a:pt x="15124" y="14249"/>
                </a:lnTo>
                <a:close/>
                <a:moveTo>
                  <a:pt x="15480" y="14478"/>
                </a:moveTo>
                <a:lnTo>
                  <a:pt x="15374" y="14507"/>
                </a:lnTo>
                <a:lnTo>
                  <a:pt x="15267" y="14481"/>
                </a:lnTo>
                <a:lnTo>
                  <a:pt x="15301" y="14555"/>
                </a:lnTo>
                <a:lnTo>
                  <a:pt x="15298" y="14645"/>
                </a:lnTo>
                <a:lnTo>
                  <a:pt x="15310" y="14722"/>
                </a:lnTo>
                <a:lnTo>
                  <a:pt x="15412" y="14643"/>
                </a:lnTo>
                <a:lnTo>
                  <a:pt x="15483" y="14549"/>
                </a:lnTo>
                <a:lnTo>
                  <a:pt x="15480" y="14478"/>
                </a:lnTo>
                <a:close/>
                <a:moveTo>
                  <a:pt x="15643" y="14491"/>
                </a:moveTo>
                <a:lnTo>
                  <a:pt x="15535" y="14690"/>
                </a:lnTo>
                <a:lnTo>
                  <a:pt x="15552" y="14569"/>
                </a:lnTo>
                <a:lnTo>
                  <a:pt x="15461" y="14604"/>
                </a:lnTo>
                <a:lnTo>
                  <a:pt x="15453" y="14714"/>
                </a:lnTo>
                <a:lnTo>
                  <a:pt x="15414" y="14773"/>
                </a:lnTo>
                <a:lnTo>
                  <a:pt x="15384" y="14826"/>
                </a:lnTo>
                <a:lnTo>
                  <a:pt x="15496" y="14914"/>
                </a:lnTo>
                <a:lnTo>
                  <a:pt x="15545" y="14850"/>
                </a:lnTo>
                <a:lnTo>
                  <a:pt x="15587" y="14729"/>
                </a:lnTo>
                <a:lnTo>
                  <a:pt x="15643" y="14656"/>
                </a:lnTo>
                <a:lnTo>
                  <a:pt x="15643" y="14491"/>
                </a:lnTo>
                <a:close/>
                <a:moveTo>
                  <a:pt x="14875" y="14672"/>
                </a:moveTo>
                <a:lnTo>
                  <a:pt x="14798" y="14860"/>
                </a:lnTo>
                <a:lnTo>
                  <a:pt x="14702" y="15001"/>
                </a:lnTo>
                <a:lnTo>
                  <a:pt x="14584" y="15133"/>
                </a:lnTo>
                <a:lnTo>
                  <a:pt x="14505" y="15267"/>
                </a:lnTo>
                <a:lnTo>
                  <a:pt x="14727" y="15059"/>
                </a:lnTo>
                <a:lnTo>
                  <a:pt x="14810" y="14922"/>
                </a:lnTo>
                <a:lnTo>
                  <a:pt x="14916" y="14803"/>
                </a:lnTo>
                <a:lnTo>
                  <a:pt x="14875" y="14672"/>
                </a:lnTo>
                <a:close/>
                <a:moveTo>
                  <a:pt x="15885" y="14673"/>
                </a:moveTo>
                <a:lnTo>
                  <a:pt x="15907" y="14800"/>
                </a:lnTo>
                <a:lnTo>
                  <a:pt x="15791" y="14840"/>
                </a:lnTo>
                <a:lnTo>
                  <a:pt x="15769" y="14921"/>
                </a:lnTo>
                <a:lnTo>
                  <a:pt x="15646" y="15003"/>
                </a:lnTo>
                <a:lnTo>
                  <a:pt x="15582" y="14946"/>
                </a:lnTo>
                <a:lnTo>
                  <a:pt x="15496" y="15033"/>
                </a:lnTo>
                <a:lnTo>
                  <a:pt x="15394" y="15109"/>
                </a:lnTo>
                <a:lnTo>
                  <a:pt x="15335" y="15267"/>
                </a:lnTo>
                <a:lnTo>
                  <a:pt x="15367" y="15308"/>
                </a:lnTo>
                <a:lnTo>
                  <a:pt x="15486" y="15182"/>
                </a:lnTo>
                <a:lnTo>
                  <a:pt x="15565" y="15166"/>
                </a:lnTo>
                <a:lnTo>
                  <a:pt x="15613" y="15082"/>
                </a:lnTo>
                <a:lnTo>
                  <a:pt x="15724" y="15129"/>
                </a:lnTo>
                <a:lnTo>
                  <a:pt x="15678" y="15222"/>
                </a:lnTo>
                <a:lnTo>
                  <a:pt x="15732" y="15326"/>
                </a:lnTo>
                <a:lnTo>
                  <a:pt x="15932" y="15362"/>
                </a:lnTo>
                <a:lnTo>
                  <a:pt x="15976" y="15271"/>
                </a:lnTo>
                <a:lnTo>
                  <a:pt x="15916" y="15168"/>
                </a:lnTo>
                <a:lnTo>
                  <a:pt x="15986" y="15060"/>
                </a:lnTo>
                <a:lnTo>
                  <a:pt x="16059" y="15209"/>
                </a:lnTo>
                <a:lnTo>
                  <a:pt x="16104" y="15040"/>
                </a:lnTo>
                <a:lnTo>
                  <a:pt x="16087" y="14951"/>
                </a:lnTo>
                <a:lnTo>
                  <a:pt x="16062" y="14847"/>
                </a:lnTo>
                <a:lnTo>
                  <a:pt x="16045" y="14789"/>
                </a:lnTo>
                <a:lnTo>
                  <a:pt x="16025" y="14710"/>
                </a:lnTo>
                <a:lnTo>
                  <a:pt x="15885" y="14673"/>
                </a:lnTo>
                <a:close/>
                <a:moveTo>
                  <a:pt x="20422" y="14759"/>
                </a:moveTo>
                <a:lnTo>
                  <a:pt x="20395" y="14793"/>
                </a:lnTo>
                <a:lnTo>
                  <a:pt x="20396" y="14858"/>
                </a:lnTo>
                <a:lnTo>
                  <a:pt x="20433" y="14912"/>
                </a:lnTo>
                <a:lnTo>
                  <a:pt x="20450" y="14872"/>
                </a:lnTo>
                <a:lnTo>
                  <a:pt x="20432" y="14840"/>
                </a:lnTo>
                <a:lnTo>
                  <a:pt x="20422" y="14759"/>
                </a:lnTo>
                <a:close/>
                <a:moveTo>
                  <a:pt x="19604" y="14815"/>
                </a:moveTo>
                <a:lnTo>
                  <a:pt x="19545" y="14820"/>
                </a:lnTo>
                <a:lnTo>
                  <a:pt x="19513" y="14880"/>
                </a:lnTo>
                <a:lnTo>
                  <a:pt x="19590" y="14860"/>
                </a:lnTo>
                <a:lnTo>
                  <a:pt x="19649" y="14875"/>
                </a:lnTo>
                <a:lnTo>
                  <a:pt x="19695" y="14884"/>
                </a:lnTo>
                <a:lnTo>
                  <a:pt x="19715" y="14921"/>
                </a:lnTo>
                <a:lnTo>
                  <a:pt x="19728" y="14991"/>
                </a:lnTo>
                <a:lnTo>
                  <a:pt x="19764" y="14924"/>
                </a:lnTo>
                <a:lnTo>
                  <a:pt x="19757" y="14857"/>
                </a:lnTo>
                <a:lnTo>
                  <a:pt x="19720" y="14843"/>
                </a:lnTo>
                <a:lnTo>
                  <a:pt x="19681" y="14816"/>
                </a:lnTo>
                <a:lnTo>
                  <a:pt x="19639" y="14816"/>
                </a:lnTo>
                <a:lnTo>
                  <a:pt x="19604" y="14815"/>
                </a:lnTo>
                <a:close/>
                <a:moveTo>
                  <a:pt x="20322" y="14838"/>
                </a:moveTo>
                <a:lnTo>
                  <a:pt x="20260" y="14850"/>
                </a:lnTo>
                <a:lnTo>
                  <a:pt x="20225" y="14858"/>
                </a:lnTo>
                <a:lnTo>
                  <a:pt x="20210" y="14887"/>
                </a:lnTo>
                <a:lnTo>
                  <a:pt x="20237" y="14900"/>
                </a:lnTo>
                <a:lnTo>
                  <a:pt x="20275" y="14900"/>
                </a:lnTo>
                <a:lnTo>
                  <a:pt x="20332" y="14887"/>
                </a:lnTo>
                <a:lnTo>
                  <a:pt x="20334" y="14862"/>
                </a:lnTo>
                <a:lnTo>
                  <a:pt x="20322" y="14838"/>
                </a:lnTo>
                <a:close/>
                <a:moveTo>
                  <a:pt x="19912" y="14867"/>
                </a:moveTo>
                <a:lnTo>
                  <a:pt x="19897" y="14894"/>
                </a:lnTo>
                <a:lnTo>
                  <a:pt x="19907" y="14986"/>
                </a:lnTo>
                <a:lnTo>
                  <a:pt x="19939" y="15040"/>
                </a:lnTo>
                <a:lnTo>
                  <a:pt x="19974" y="15055"/>
                </a:lnTo>
                <a:lnTo>
                  <a:pt x="20004" y="15015"/>
                </a:lnTo>
                <a:lnTo>
                  <a:pt x="20023" y="14963"/>
                </a:lnTo>
                <a:lnTo>
                  <a:pt x="19982" y="14956"/>
                </a:lnTo>
                <a:lnTo>
                  <a:pt x="19945" y="14907"/>
                </a:lnTo>
                <a:lnTo>
                  <a:pt x="19918" y="14900"/>
                </a:lnTo>
                <a:lnTo>
                  <a:pt x="19912" y="14867"/>
                </a:lnTo>
                <a:close/>
                <a:moveTo>
                  <a:pt x="20072" y="14922"/>
                </a:moveTo>
                <a:lnTo>
                  <a:pt x="20063" y="14951"/>
                </a:lnTo>
                <a:lnTo>
                  <a:pt x="20093" y="14973"/>
                </a:lnTo>
                <a:lnTo>
                  <a:pt x="20130" y="14966"/>
                </a:lnTo>
                <a:lnTo>
                  <a:pt x="20149" y="14939"/>
                </a:lnTo>
                <a:lnTo>
                  <a:pt x="20120" y="14929"/>
                </a:lnTo>
                <a:lnTo>
                  <a:pt x="20072" y="14922"/>
                </a:lnTo>
                <a:close/>
                <a:moveTo>
                  <a:pt x="20459" y="14954"/>
                </a:moveTo>
                <a:lnTo>
                  <a:pt x="20444" y="14970"/>
                </a:lnTo>
                <a:lnTo>
                  <a:pt x="20403" y="14993"/>
                </a:lnTo>
                <a:lnTo>
                  <a:pt x="20415" y="15044"/>
                </a:lnTo>
                <a:lnTo>
                  <a:pt x="20469" y="14976"/>
                </a:lnTo>
                <a:lnTo>
                  <a:pt x="20459" y="14954"/>
                </a:lnTo>
                <a:close/>
                <a:moveTo>
                  <a:pt x="19661" y="14961"/>
                </a:moveTo>
                <a:lnTo>
                  <a:pt x="19597" y="15017"/>
                </a:lnTo>
                <a:lnTo>
                  <a:pt x="19602" y="15094"/>
                </a:lnTo>
                <a:lnTo>
                  <a:pt x="19536" y="15195"/>
                </a:lnTo>
                <a:lnTo>
                  <a:pt x="19499" y="15271"/>
                </a:lnTo>
                <a:lnTo>
                  <a:pt x="19435" y="15331"/>
                </a:lnTo>
                <a:lnTo>
                  <a:pt x="19432" y="15261"/>
                </a:lnTo>
                <a:lnTo>
                  <a:pt x="19415" y="15278"/>
                </a:lnTo>
                <a:lnTo>
                  <a:pt x="19392" y="15360"/>
                </a:lnTo>
                <a:lnTo>
                  <a:pt x="19328" y="15419"/>
                </a:lnTo>
                <a:lnTo>
                  <a:pt x="19225" y="15473"/>
                </a:lnTo>
                <a:lnTo>
                  <a:pt x="19211" y="15525"/>
                </a:lnTo>
                <a:lnTo>
                  <a:pt x="19274" y="15518"/>
                </a:lnTo>
                <a:lnTo>
                  <a:pt x="19363" y="15491"/>
                </a:lnTo>
                <a:lnTo>
                  <a:pt x="19424" y="15446"/>
                </a:lnTo>
                <a:lnTo>
                  <a:pt x="19484" y="15367"/>
                </a:lnTo>
                <a:lnTo>
                  <a:pt x="19548" y="15284"/>
                </a:lnTo>
                <a:lnTo>
                  <a:pt x="19570" y="15229"/>
                </a:lnTo>
                <a:lnTo>
                  <a:pt x="19627" y="15170"/>
                </a:lnTo>
                <a:lnTo>
                  <a:pt x="19673" y="15050"/>
                </a:lnTo>
                <a:lnTo>
                  <a:pt x="19681" y="14968"/>
                </a:lnTo>
                <a:lnTo>
                  <a:pt x="19661" y="14961"/>
                </a:lnTo>
                <a:close/>
                <a:moveTo>
                  <a:pt x="20370" y="14968"/>
                </a:moveTo>
                <a:lnTo>
                  <a:pt x="20348" y="14970"/>
                </a:lnTo>
                <a:lnTo>
                  <a:pt x="20297" y="15008"/>
                </a:lnTo>
                <a:lnTo>
                  <a:pt x="20280" y="15072"/>
                </a:lnTo>
                <a:lnTo>
                  <a:pt x="20294" y="15074"/>
                </a:lnTo>
                <a:lnTo>
                  <a:pt x="20343" y="15030"/>
                </a:lnTo>
                <a:lnTo>
                  <a:pt x="20375" y="14990"/>
                </a:lnTo>
                <a:lnTo>
                  <a:pt x="20370" y="14968"/>
                </a:lnTo>
                <a:close/>
                <a:moveTo>
                  <a:pt x="7731" y="15136"/>
                </a:moveTo>
                <a:lnTo>
                  <a:pt x="7635" y="15394"/>
                </a:lnTo>
                <a:lnTo>
                  <a:pt x="7657" y="15638"/>
                </a:lnTo>
                <a:lnTo>
                  <a:pt x="7738" y="15783"/>
                </a:lnTo>
                <a:lnTo>
                  <a:pt x="7896" y="15771"/>
                </a:lnTo>
                <a:lnTo>
                  <a:pt x="7974" y="15737"/>
                </a:lnTo>
                <a:lnTo>
                  <a:pt x="8007" y="15569"/>
                </a:lnTo>
                <a:lnTo>
                  <a:pt x="7927" y="15382"/>
                </a:lnTo>
                <a:lnTo>
                  <a:pt x="7849" y="15251"/>
                </a:lnTo>
                <a:lnTo>
                  <a:pt x="7731" y="15136"/>
                </a:lnTo>
                <a:close/>
                <a:moveTo>
                  <a:pt x="14510" y="15508"/>
                </a:moveTo>
                <a:lnTo>
                  <a:pt x="14439" y="15523"/>
                </a:lnTo>
                <a:lnTo>
                  <a:pt x="14355" y="15670"/>
                </a:lnTo>
                <a:lnTo>
                  <a:pt x="14222" y="15809"/>
                </a:lnTo>
                <a:lnTo>
                  <a:pt x="14074" y="15926"/>
                </a:lnTo>
                <a:lnTo>
                  <a:pt x="14003" y="16000"/>
                </a:lnTo>
                <a:lnTo>
                  <a:pt x="13917" y="16116"/>
                </a:lnTo>
                <a:lnTo>
                  <a:pt x="13791" y="16264"/>
                </a:lnTo>
                <a:lnTo>
                  <a:pt x="13574" y="16333"/>
                </a:lnTo>
                <a:lnTo>
                  <a:pt x="13497" y="16375"/>
                </a:lnTo>
                <a:lnTo>
                  <a:pt x="13461" y="16513"/>
                </a:lnTo>
                <a:lnTo>
                  <a:pt x="13320" y="16562"/>
                </a:lnTo>
                <a:lnTo>
                  <a:pt x="13185" y="16527"/>
                </a:lnTo>
                <a:lnTo>
                  <a:pt x="13077" y="16644"/>
                </a:lnTo>
                <a:lnTo>
                  <a:pt x="13056" y="16791"/>
                </a:lnTo>
                <a:lnTo>
                  <a:pt x="13081" y="16922"/>
                </a:lnTo>
                <a:lnTo>
                  <a:pt x="13170" y="17040"/>
                </a:lnTo>
                <a:lnTo>
                  <a:pt x="13261" y="17070"/>
                </a:lnTo>
                <a:lnTo>
                  <a:pt x="13286" y="17267"/>
                </a:lnTo>
                <a:lnTo>
                  <a:pt x="13438" y="17262"/>
                </a:lnTo>
                <a:lnTo>
                  <a:pt x="13557" y="17237"/>
                </a:lnTo>
                <a:lnTo>
                  <a:pt x="13621" y="17298"/>
                </a:lnTo>
                <a:lnTo>
                  <a:pt x="13838" y="17210"/>
                </a:lnTo>
                <a:lnTo>
                  <a:pt x="13928" y="17242"/>
                </a:lnTo>
                <a:lnTo>
                  <a:pt x="14055" y="17228"/>
                </a:lnTo>
                <a:lnTo>
                  <a:pt x="14125" y="17304"/>
                </a:lnTo>
                <a:lnTo>
                  <a:pt x="14328" y="17200"/>
                </a:lnTo>
                <a:lnTo>
                  <a:pt x="14353" y="17247"/>
                </a:lnTo>
                <a:lnTo>
                  <a:pt x="14427" y="17008"/>
                </a:lnTo>
                <a:lnTo>
                  <a:pt x="14434" y="16858"/>
                </a:lnTo>
                <a:lnTo>
                  <a:pt x="14606" y="16718"/>
                </a:lnTo>
                <a:lnTo>
                  <a:pt x="14599" y="16582"/>
                </a:lnTo>
                <a:lnTo>
                  <a:pt x="14656" y="16464"/>
                </a:lnTo>
                <a:lnTo>
                  <a:pt x="14865" y="16399"/>
                </a:lnTo>
                <a:lnTo>
                  <a:pt x="14667" y="16299"/>
                </a:lnTo>
                <a:lnTo>
                  <a:pt x="14695" y="16220"/>
                </a:lnTo>
                <a:lnTo>
                  <a:pt x="14564" y="16097"/>
                </a:lnTo>
                <a:lnTo>
                  <a:pt x="14660" y="15932"/>
                </a:lnTo>
                <a:lnTo>
                  <a:pt x="14788" y="15848"/>
                </a:lnTo>
                <a:lnTo>
                  <a:pt x="14752" y="15777"/>
                </a:lnTo>
                <a:lnTo>
                  <a:pt x="14870" y="15742"/>
                </a:lnTo>
                <a:lnTo>
                  <a:pt x="14880" y="15676"/>
                </a:lnTo>
                <a:lnTo>
                  <a:pt x="14732" y="15660"/>
                </a:lnTo>
                <a:lnTo>
                  <a:pt x="14614" y="15641"/>
                </a:lnTo>
                <a:lnTo>
                  <a:pt x="14604" y="15570"/>
                </a:lnTo>
                <a:lnTo>
                  <a:pt x="14510" y="15508"/>
                </a:lnTo>
                <a:close/>
                <a:moveTo>
                  <a:pt x="18777" y="15554"/>
                </a:moveTo>
                <a:lnTo>
                  <a:pt x="18543" y="15614"/>
                </a:lnTo>
                <a:lnTo>
                  <a:pt x="18318" y="15643"/>
                </a:lnTo>
                <a:lnTo>
                  <a:pt x="18171" y="15695"/>
                </a:lnTo>
                <a:lnTo>
                  <a:pt x="18070" y="15695"/>
                </a:lnTo>
                <a:lnTo>
                  <a:pt x="17951" y="15703"/>
                </a:lnTo>
                <a:lnTo>
                  <a:pt x="17824" y="15767"/>
                </a:lnTo>
                <a:lnTo>
                  <a:pt x="17656" y="15937"/>
                </a:lnTo>
                <a:lnTo>
                  <a:pt x="17526" y="16153"/>
                </a:lnTo>
                <a:lnTo>
                  <a:pt x="17377" y="16133"/>
                </a:lnTo>
                <a:lnTo>
                  <a:pt x="17341" y="15907"/>
                </a:lnTo>
                <a:lnTo>
                  <a:pt x="17318" y="15862"/>
                </a:lnTo>
                <a:lnTo>
                  <a:pt x="17074" y="15900"/>
                </a:lnTo>
                <a:lnTo>
                  <a:pt x="16995" y="15983"/>
                </a:lnTo>
                <a:lnTo>
                  <a:pt x="16784" y="16101"/>
                </a:lnTo>
                <a:lnTo>
                  <a:pt x="16850" y="16151"/>
                </a:lnTo>
                <a:lnTo>
                  <a:pt x="16988" y="16124"/>
                </a:lnTo>
                <a:lnTo>
                  <a:pt x="17047" y="16190"/>
                </a:lnTo>
                <a:lnTo>
                  <a:pt x="17271" y="16097"/>
                </a:lnTo>
                <a:lnTo>
                  <a:pt x="17282" y="16131"/>
                </a:lnTo>
                <a:lnTo>
                  <a:pt x="17175" y="16173"/>
                </a:lnTo>
                <a:lnTo>
                  <a:pt x="17006" y="16296"/>
                </a:lnTo>
                <a:lnTo>
                  <a:pt x="17121" y="16320"/>
                </a:lnTo>
                <a:lnTo>
                  <a:pt x="17119" y="16383"/>
                </a:lnTo>
                <a:lnTo>
                  <a:pt x="17151" y="16424"/>
                </a:lnTo>
                <a:lnTo>
                  <a:pt x="17210" y="16387"/>
                </a:lnTo>
                <a:lnTo>
                  <a:pt x="17259" y="16296"/>
                </a:lnTo>
                <a:lnTo>
                  <a:pt x="17474" y="16333"/>
                </a:lnTo>
                <a:lnTo>
                  <a:pt x="17595" y="16291"/>
                </a:lnTo>
                <a:lnTo>
                  <a:pt x="17866" y="16279"/>
                </a:lnTo>
                <a:lnTo>
                  <a:pt x="17924" y="16367"/>
                </a:lnTo>
                <a:lnTo>
                  <a:pt x="17944" y="16503"/>
                </a:lnTo>
                <a:lnTo>
                  <a:pt x="17851" y="16587"/>
                </a:lnTo>
                <a:lnTo>
                  <a:pt x="17777" y="16732"/>
                </a:lnTo>
                <a:lnTo>
                  <a:pt x="17956" y="16638"/>
                </a:lnTo>
                <a:lnTo>
                  <a:pt x="17994" y="16580"/>
                </a:lnTo>
                <a:lnTo>
                  <a:pt x="18131" y="16535"/>
                </a:lnTo>
                <a:lnTo>
                  <a:pt x="18235" y="16584"/>
                </a:lnTo>
                <a:lnTo>
                  <a:pt x="18371" y="16513"/>
                </a:lnTo>
                <a:lnTo>
                  <a:pt x="18440" y="16493"/>
                </a:lnTo>
                <a:lnTo>
                  <a:pt x="18550" y="16385"/>
                </a:lnTo>
                <a:lnTo>
                  <a:pt x="18548" y="16291"/>
                </a:lnTo>
                <a:lnTo>
                  <a:pt x="18632" y="16197"/>
                </a:lnTo>
                <a:lnTo>
                  <a:pt x="18745" y="16089"/>
                </a:lnTo>
                <a:lnTo>
                  <a:pt x="18898" y="16047"/>
                </a:lnTo>
                <a:lnTo>
                  <a:pt x="18944" y="16129"/>
                </a:lnTo>
                <a:lnTo>
                  <a:pt x="18999" y="16160"/>
                </a:lnTo>
                <a:lnTo>
                  <a:pt x="19075" y="16185"/>
                </a:lnTo>
                <a:lnTo>
                  <a:pt x="19188" y="16121"/>
                </a:lnTo>
                <a:lnTo>
                  <a:pt x="19282" y="16065"/>
                </a:lnTo>
                <a:lnTo>
                  <a:pt x="19304" y="16080"/>
                </a:lnTo>
                <a:lnTo>
                  <a:pt x="19378" y="16013"/>
                </a:lnTo>
                <a:lnTo>
                  <a:pt x="19398" y="15964"/>
                </a:lnTo>
                <a:lnTo>
                  <a:pt x="19292" y="15996"/>
                </a:lnTo>
                <a:lnTo>
                  <a:pt x="19331" y="15944"/>
                </a:lnTo>
                <a:lnTo>
                  <a:pt x="19247" y="15986"/>
                </a:lnTo>
                <a:lnTo>
                  <a:pt x="19262" y="15919"/>
                </a:lnTo>
                <a:lnTo>
                  <a:pt x="19196" y="15973"/>
                </a:lnTo>
                <a:lnTo>
                  <a:pt x="19144" y="15877"/>
                </a:lnTo>
                <a:lnTo>
                  <a:pt x="19050" y="15857"/>
                </a:lnTo>
                <a:lnTo>
                  <a:pt x="19036" y="15779"/>
                </a:lnTo>
                <a:lnTo>
                  <a:pt x="19147" y="15687"/>
                </a:lnTo>
                <a:lnTo>
                  <a:pt x="19127" y="15631"/>
                </a:lnTo>
                <a:lnTo>
                  <a:pt x="18934" y="15678"/>
                </a:lnTo>
                <a:lnTo>
                  <a:pt x="18924" y="15604"/>
                </a:lnTo>
                <a:lnTo>
                  <a:pt x="18860" y="15575"/>
                </a:lnTo>
                <a:lnTo>
                  <a:pt x="18777" y="15554"/>
                </a:lnTo>
                <a:close/>
                <a:moveTo>
                  <a:pt x="16368" y="15769"/>
                </a:moveTo>
                <a:lnTo>
                  <a:pt x="16316" y="15845"/>
                </a:lnTo>
                <a:lnTo>
                  <a:pt x="16286" y="15981"/>
                </a:lnTo>
                <a:lnTo>
                  <a:pt x="16335" y="16161"/>
                </a:lnTo>
                <a:lnTo>
                  <a:pt x="16399" y="16235"/>
                </a:lnTo>
                <a:lnTo>
                  <a:pt x="16444" y="16202"/>
                </a:lnTo>
                <a:lnTo>
                  <a:pt x="16378" y="16144"/>
                </a:lnTo>
                <a:lnTo>
                  <a:pt x="16402" y="16042"/>
                </a:lnTo>
                <a:lnTo>
                  <a:pt x="16486" y="16028"/>
                </a:lnTo>
                <a:lnTo>
                  <a:pt x="16493" y="15890"/>
                </a:lnTo>
                <a:lnTo>
                  <a:pt x="16478" y="15831"/>
                </a:lnTo>
                <a:lnTo>
                  <a:pt x="16382" y="15852"/>
                </a:lnTo>
                <a:lnTo>
                  <a:pt x="16368" y="15769"/>
                </a:lnTo>
                <a:close/>
                <a:moveTo>
                  <a:pt x="15900" y="16006"/>
                </a:moveTo>
                <a:lnTo>
                  <a:pt x="15735" y="16168"/>
                </a:lnTo>
                <a:lnTo>
                  <a:pt x="15542" y="16230"/>
                </a:lnTo>
                <a:lnTo>
                  <a:pt x="15326" y="16267"/>
                </a:lnTo>
                <a:lnTo>
                  <a:pt x="15192" y="16256"/>
                </a:lnTo>
                <a:lnTo>
                  <a:pt x="15047" y="16407"/>
                </a:lnTo>
                <a:lnTo>
                  <a:pt x="15010" y="16479"/>
                </a:lnTo>
                <a:lnTo>
                  <a:pt x="14921" y="16730"/>
                </a:lnTo>
                <a:lnTo>
                  <a:pt x="14895" y="16855"/>
                </a:lnTo>
                <a:lnTo>
                  <a:pt x="14820" y="16969"/>
                </a:lnTo>
                <a:lnTo>
                  <a:pt x="14872" y="17058"/>
                </a:lnTo>
                <a:lnTo>
                  <a:pt x="14946" y="17042"/>
                </a:lnTo>
                <a:lnTo>
                  <a:pt x="14968" y="17176"/>
                </a:lnTo>
                <a:lnTo>
                  <a:pt x="14912" y="17321"/>
                </a:lnTo>
                <a:lnTo>
                  <a:pt x="14985" y="17346"/>
                </a:lnTo>
                <a:lnTo>
                  <a:pt x="15094" y="17299"/>
                </a:lnTo>
                <a:lnTo>
                  <a:pt x="15097" y="17094"/>
                </a:lnTo>
                <a:lnTo>
                  <a:pt x="15087" y="16925"/>
                </a:lnTo>
                <a:lnTo>
                  <a:pt x="15203" y="16851"/>
                </a:lnTo>
                <a:lnTo>
                  <a:pt x="15187" y="17000"/>
                </a:lnTo>
                <a:lnTo>
                  <a:pt x="15308" y="17053"/>
                </a:lnTo>
                <a:lnTo>
                  <a:pt x="15283" y="17114"/>
                </a:lnTo>
                <a:lnTo>
                  <a:pt x="15323" y="17144"/>
                </a:lnTo>
                <a:lnTo>
                  <a:pt x="15493" y="17042"/>
                </a:lnTo>
                <a:lnTo>
                  <a:pt x="15405" y="17183"/>
                </a:lnTo>
                <a:lnTo>
                  <a:pt x="15469" y="17215"/>
                </a:lnTo>
                <a:lnTo>
                  <a:pt x="15562" y="17148"/>
                </a:lnTo>
                <a:lnTo>
                  <a:pt x="15569" y="17053"/>
                </a:lnTo>
                <a:lnTo>
                  <a:pt x="15422" y="16927"/>
                </a:lnTo>
                <a:lnTo>
                  <a:pt x="15454" y="16867"/>
                </a:lnTo>
                <a:lnTo>
                  <a:pt x="15298" y="16720"/>
                </a:lnTo>
                <a:lnTo>
                  <a:pt x="15449" y="16621"/>
                </a:lnTo>
                <a:lnTo>
                  <a:pt x="15525" y="16511"/>
                </a:lnTo>
                <a:lnTo>
                  <a:pt x="15597" y="16513"/>
                </a:lnTo>
                <a:lnTo>
                  <a:pt x="15613" y="16439"/>
                </a:lnTo>
                <a:lnTo>
                  <a:pt x="15294" y="16577"/>
                </a:lnTo>
                <a:lnTo>
                  <a:pt x="15200" y="16670"/>
                </a:lnTo>
                <a:lnTo>
                  <a:pt x="15047" y="16574"/>
                </a:lnTo>
                <a:lnTo>
                  <a:pt x="15072" y="16452"/>
                </a:lnTo>
                <a:lnTo>
                  <a:pt x="15222" y="16392"/>
                </a:lnTo>
                <a:lnTo>
                  <a:pt x="15508" y="16308"/>
                </a:lnTo>
                <a:lnTo>
                  <a:pt x="15671" y="16293"/>
                </a:lnTo>
                <a:lnTo>
                  <a:pt x="15798" y="16225"/>
                </a:lnTo>
                <a:lnTo>
                  <a:pt x="15929" y="16032"/>
                </a:lnTo>
                <a:lnTo>
                  <a:pt x="15900" y="16006"/>
                </a:lnTo>
                <a:close/>
                <a:moveTo>
                  <a:pt x="10497" y="16118"/>
                </a:moveTo>
                <a:lnTo>
                  <a:pt x="10514" y="16202"/>
                </a:lnTo>
                <a:lnTo>
                  <a:pt x="10709" y="16382"/>
                </a:lnTo>
                <a:lnTo>
                  <a:pt x="10850" y="16471"/>
                </a:lnTo>
                <a:lnTo>
                  <a:pt x="10950" y="16606"/>
                </a:lnTo>
                <a:lnTo>
                  <a:pt x="11120" y="16703"/>
                </a:lnTo>
                <a:lnTo>
                  <a:pt x="11189" y="16825"/>
                </a:lnTo>
                <a:lnTo>
                  <a:pt x="11244" y="16956"/>
                </a:lnTo>
                <a:lnTo>
                  <a:pt x="11409" y="17079"/>
                </a:lnTo>
                <a:lnTo>
                  <a:pt x="11552" y="17286"/>
                </a:lnTo>
                <a:lnTo>
                  <a:pt x="11645" y="17393"/>
                </a:lnTo>
                <a:lnTo>
                  <a:pt x="11786" y="17506"/>
                </a:lnTo>
                <a:lnTo>
                  <a:pt x="11867" y="17590"/>
                </a:lnTo>
                <a:lnTo>
                  <a:pt x="12105" y="17693"/>
                </a:lnTo>
                <a:lnTo>
                  <a:pt x="12259" y="17801"/>
                </a:lnTo>
                <a:lnTo>
                  <a:pt x="12466" y="17781"/>
                </a:lnTo>
                <a:lnTo>
                  <a:pt x="12477" y="17558"/>
                </a:lnTo>
                <a:lnTo>
                  <a:pt x="12525" y="17372"/>
                </a:lnTo>
                <a:lnTo>
                  <a:pt x="12436" y="17286"/>
                </a:lnTo>
                <a:lnTo>
                  <a:pt x="12300" y="17284"/>
                </a:lnTo>
                <a:lnTo>
                  <a:pt x="12234" y="17205"/>
                </a:lnTo>
                <a:lnTo>
                  <a:pt x="12204" y="17102"/>
                </a:lnTo>
                <a:lnTo>
                  <a:pt x="12137" y="17104"/>
                </a:lnTo>
                <a:lnTo>
                  <a:pt x="12029" y="17058"/>
                </a:lnTo>
                <a:lnTo>
                  <a:pt x="12105" y="16929"/>
                </a:lnTo>
                <a:lnTo>
                  <a:pt x="11961" y="16868"/>
                </a:lnTo>
                <a:lnTo>
                  <a:pt x="11854" y="16744"/>
                </a:lnTo>
                <a:lnTo>
                  <a:pt x="11696" y="16644"/>
                </a:lnTo>
                <a:lnTo>
                  <a:pt x="11504" y="16649"/>
                </a:lnTo>
                <a:lnTo>
                  <a:pt x="11325" y="16486"/>
                </a:lnTo>
                <a:lnTo>
                  <a:pt x="11221" y="16422"/>
                </a:lnTo>
                <a:lnTo>
                  <a:pt x="11076" y="16316"/>
                </a:lnTo>
                <a:lnTo>
                  <a:pt x="10909" y="16160"/>
                </a:lnTo>
                <a:lnTo>
                  <a:pt x="10618" y="16126"/>
                </a:lnTo>
                <a:lnTo>
                  <a:pt x="10497" y="16118"/>
                </a:lnTo>
                <a:close/>
                <a:moveTo>
                  <a:pt x="16769" y="16427"/>
                </a:moveTo>
                <a:lnTo>
                  <a:pt x="16597" y="16449"/>
                </a:lnTo>
                <a:lnTo>
                  <a:pt x="16399" y="16525"/>
                </a:lnTo>
                <a:lnTo>
                  <a:pt x="16357" y="16621"/>
                </a:lnTo>
                <a:lnTo>
                  <a:pt x="16469" y="16587"/>
                </a:lnTo>
                <a:lnTo>
                  <a:pt x="16559" y="16545"/>
                </a:lnTo>
                <a:lnTo>
                  <a:pt x="16692" y="16508"/>
                </a:lnTo>
                <a:lnTo>
                  <a:pt x="16821" y="16520"/>
                </a:lnTo>
                <a:lnTo>
                  <a:pt x="16769" y="16427"/>
                </a:lnTo>
                <a:close/>
                <a:moveTo>
                  <a:pt x="17367" y="16520"/>
                </a:moveTo>
                <a:lnTo>
                  <a:pt x="17331" y="16582"/>
                </a:lnTo>
                <a:lnTo>
                  <a:pt x="17301" y="16646"/>
                </a:lnTo>
                <a:lnTo>
                  <a:pt x="17306" y="16747"/>
                </a:lnTo>
                <a:lnTo>
                  <a:pt x="17392" y="16616"/>
                </a:lnTo>
                <a:lnTo>
                  <a:pt x="17397" y="16548"/>
                </a:lnTo>
                <a:lnTo>
                  <a:pt x="17367" y="16520"/>
                </a:lnTo>
                <a:close/>
                <a:moveTo>
                  <a:pt x="16213" y="16631"/>
                </a:moveTo>
                <a:lnTo>
                  <a:pt x="16047" y="16692"/>
                </a:lnTo>
                <a:lnTo>
                  <a:pt x="16077" y="16745"/>
                </a:lnTo>
                <a:lnTo>
                  <a:pt x="16188" y="16735"/>
                </a:lnTo>
                <a:lnTo>
                  <a:pt x="16252" y="16666"/>
                </a:lnTo>
                <a:lnTo>
                  <a:pt x="16213" y="16631"/>
                </a:lnTo>
                <a:close/>
                <a:moveTo>
                  <a:pt x="2986" y="16697"/>
                </a:moveTo>
                <a:lnTo>
                  <a:pt x="2959" y="16732"/>
                </a:lnTo>
                <a:lnTo>
                  <a:pt x="2976" y="16811"/>
                </a:lnTo>
                <a:lnTo>
                  <a:pt x="2931" y="16860"/>
                </a:lnTo>
                <a:lnTo>
                  <a:pt x="2877" y="16809"/>
                </a:lnTo>
                <a:lnTo>
                  <a:pt x="2907" y="16877"/>
                </a:lnTo>
                <a:lnTo>
                  <a:pt x="2889" y="16919"/>
                </a:lnTo>
                <a:lnTo>
                  <a:pt x="2814" y="16934"/>
                </a:lnTo>
                <a:lnTo>
                  <a:pt x="2771" y="16963"/>
                </a:lnTo>
                <a:lnTo>
                  <a:pt x="2720" y="16929"/>
                </a:lnTo>
                <a:lnTo>
                  <a:pt x="2685" y="16922"/>
                </a:lnTo>
                <a:lnTo>
                  <a:pt x="2631" y="16902"/>
                </a:lnTo>
                <a:lnTo>
                  <a:pt x="2577" y="16867"/>
                </a:lnTo>
                <a:lnTo>
                  <a:pt x="2591" y="16937"/>
                </a:lnTo>
                <a:lnTo>
                  <a:pt x="2577" y="16979"/>
                </a:lnTo>
                <a:lnTo>
                  <a:pt x="2628" y="17102"/>
                </a:lnTo>
                <a:lnTo>
                  <a:pt x="2678" y="17197"/>
                </a:lnTo>
                <a:lnTo>
                  <a:pt x="2727" y="17274"/>
                </a:lnTo>
                <a:lnTo>
                  <a:pt x="2749" y="17345"/>
                </a:lnTo>
                <a:lnTo>
                  <a:pt x="2737" y="17399"/>
                </a:lnTo>
                <a:lnTo>
                  <a:pt x="2756" y="17437"/>
                </a:lnTo>
                <a:lnTo>
                  <a:pt x="2717" y="17422"/>
                </a:lnTo>
                <a:lnTo>
                  <a:pt x="2737" y="17493"/>
                </a:lnTo>
                <a:lnTo>
                  <a:pt x="2789" y="17585"/>
                </a:lnTo>
                <a:lnTo>
                  <a:pt x="2872" y="17705"/>
                </a:lnTo>
                <a:lnTo>
                  <a:pt x="2934" y="17813"/>
                </a:lnTo>
                <a:lnTo>
                  <a:pt x="2995" y="17893"/>
                </a:lnTo>
                <a:lnTo>
                  <a:pt x="3101" y="17994"/>
                </a:lnTo>
                <a:lnTo>
                  <a:pt x="3176" y="18067"/>
                </a:lnTo>
                <a:lnTo>
                  <a:pt x="3244" y="18087"/>
                </a:lnTo>
                <a:lnTo>
                  <a:pt x="3318" y="18122"/>
                </a:lnTo>
                <a:lnTo>
                  <a:pt x="3299" y="18028"/>
                </a:lnTo>
                <a:lnTo>
                  <a:pt x="3266" y="17898"/>
                </a:lnTo>
                <a:lnTo>
                  <a:pt x="3239" y="17723"/>
                </a:lnTo>
                <a:lnTo>
                  <a:pt x="3232" y="17595"/>
                </a:lnTo>
                <a:lnTo>
                  <a:pt x="3229" y="17481"/>
                </a:lnTo>
                <a:lnTo>
                  <a:pt x="3202" y="17382"/>
                </a:lnTo>
                <a:lnTo>
                  <a:pt x="3225" y="17373"/>
                </a:lnTo>
                <a:lnTo>
                  <a:pt x="3220" y="17326"/>
                </a:lnTo>
                <a:lnTo>
                  <a:pt x="3168" y="17217"/>
                </a:lnTo>
                <a:lnTo>
                  <a:pt x="3180" y="17193"/>
                </a:lnTo>
                <a:lnTo>
                  <a:pt x="3244" y="17294"/>
                </a:lnTo>
                <a:lnTo>
                  <a:pt x="3255" y="17271"/>
                </a:lnTo>
                <a:lnTo>
                  <a:pt x="3250" y="17217"/>
                </a:lnTo>
                <a:lnTo>
                  <a:pt x="3202" y="17136"/>
                </a:lnTo>
                <a:lnTo>
                  <a:pt x="3141" y="16966"/>
                </a:lnTo>
                <a:lnTo>
                  <a:pt x="3089" y="16860"/>
                </a:lnTo>
                <a:lnTo>
                  <a:pt x="3043" y="16782"/>
                </a:lnTo>
                <a:lnTo>
                  <a:pt x="2986" y="16697"/>
                </a:lnTo>
                <a:close/>
                <a:moveTo>
                  <a:pt x="16217" y="17367"/>
                </a:moveTo>
                <a:lnTo>
                  <a:pt x="16158" y="17370"/>
                </a:lnTo>
                <a:lnTo>
                  <a:pt x="16106" y="17405"/>
                </a:lnTo>
                <a:lnTo>
                  <a:pt x="15991" y="17446"/>
                </a:lnTo>
                <a:lnTo>
                  <a:pt x="15848" y="17521"/>
                </a:lnTo>
                <a:lnTo>
                  <a:pt x="15825" y="17558"/>
                </a:lnTo>
                <a:lnTo>
                  <a:pt x="15656" y="17661"/>
                </a:lnTo>
                <a:lnTo>
                  <a:pt x="15577" y="17765"/>
                </a:lnTo>
                <a:lnTo>
                  <a:pt x="15557" y="17814"/>
                </a:lnTo>
                <a:lnTo>
                  <a:pt x="15575" y="17826"/>
                </a:lnTo>
                <a:lnTo>
                  <a:pt x="15720" y="17754"/>
                </a:lnTo>
                <a:lnTo>
                  <a:pt x="15838" y="17621"/>
                </a:lnTo>
                <a:lnTo>
                  <a:pt x="15979" y="17540"/>
                </a:lnTo>
                <a:lnTo>
                  <a:pt x="16155" y="17424"/>
                </a:lnTo>
                <a:lnTo>
                  <a:pt x="16217" y="17367"/>
                </a:lnTo>
                <a:close/>
                <a:moveTo>
                  <a:pt x="15491" y="17548"/>
                </a:moveTo>
                <a:lnTo>
                  <a:pt x="15336" y="17641"/>
                </a:lnTo>
                <a:lnTo>
                  <a:pt x="15222" y="17681"/>
                </a:lnTo>
                <a:lnTo>
                  <a:pt x="15119" y="17668"/>
                </a:lnTo>
                <a:lnTo>
                  <a:pt x="14981" y="17730"/>
                </a:lnTo>
                <a:lnTo>
                  <a:pt x="14978" y="17779"/>
                </a:lnTo>
                <a:lnTo>
                  <a:pt x="15203" y="17739"/>
                </a:lnTo>
                <a:lnTo>
                  <a:pt x="15461" y="17632"/>
                </a:lnTo>
                <a:lnTo>
                  <a:pt x="15491" y="17548"/>
                </a:lnTo>
                <a:close/>
                <a:moveTo>
                  <a:pt x="14803" y="17749"/>
                </a:moveTo>
                <a:lnTo>
                  <a:pt x="14695" y="17784"/>
                </a:lnTo>
                <a:lnTo>
                  <a:pt x="14635" y="17762"/>
                </a:lnTo>
                <a:lnTo>
                  <a:pt x="14584" y="17821"/>
                </a:lnTo>
                <a:lnTo>
                  <a:pt x="14488" y="17843"/>
                </a:lnTo>
                <a:lnTo>
                  <a:pt x="14422" y="17934"/>
                </a:lnTo>
                <a:lnTo>
                  <a:pt x="14517" y="17915"/>
                </a:lnTo>
                <a:lnTo>
                  <a:pt x="14640" y="17870"/>
                </a:lnTo>
                <a:lnTo>
                  <a:pt x="14842" y="17797"/>
                </a:lnTo>
                <a:lnTo>
                  <a:pt x="14803" y="17749"/>
                </a:lnTo>
                <a:close/>
                <a:moveTo>
                  <a:pt x="13372" y="17764"/>
                </a:moveTo>
                <a:lnTo>
                  <a:pt x="13330" y="17826"/>
                </a:lnTo>
                <a:lnTo>
                  <a:pt x="12980" y="17858"/>
                </a:lnTo>
                <a:lnTo>
                  <a:pt x="12956" y="17811"/>
                </a:lnTo>
                <a:lnTo>
                  <a:pt x="12881" y="17808"/>
                </a:lnTo>
                <a:lnTo>
                  <a:pt x="12732" y="17769"/>
                </a:lnTo>
                <a:lnTo>
                  <a:pt x="12509" y="17782"/>
                </a:lnTo>
                <a:lnTo>
                  <a:pt x="12379" y="17929"/>
                </a:lnTo>
                <a:lnTo>
                  <a:pt x="12547" y="17924"/>
                </a:lnTo>
                <a:lnTo>
                  <a:pt x="12578" y="17981"/>
                </a:lnTo>
                <a:lnTo>
                  <a:pt x="12913" y="18003"/>
                </a:lnTo>
                <a:lnTo>
                  <a:pt x="12988" y="17976"/>
                </a:lnTo>
                <a:lnTo>
                  <a:pt x="13123" y="17973"/>
                </a:lnTo>
                <a:lnTo>
                  <a:pt x="13332" y="17998"/>
                </a:lnTo>
                <a:lnTo>
                  <a:pt x="13500" y="17998"/>
                </a:lnTo>
                <a:lnTo>
                  <a:pt x="13685" y="17979"/>
                </a:lnTo>
                <a:lnTo>
                  <a:pt x="13848" y="17949"/>
                </a:lnTo>
                <a:lnTo>
                  <a:pt x="14040" y="17969"/>
                </a:lnTo>
                <a:lnTo>
                  <a:pt x="14247" y="17880"/>
                </a:lnTo>
                <a:lnTo>
                  <a:pt x="14034" y="17838"/>
                </a:lnTo>
                <a:lnTo>
                  <a:pt x="13766" y="17860"/>
                </a:lnTo>
                <a:lnTo>
                  <a:pt x="13705" y="17781"/>
                </a:lnTo>
                <a:lnTo>
                  <a:pt x="13372" y="17764"/>
                </a:lnTo>
                <a:close/>
                <a:moveTo>
                  <a:pt x="14968" y="17855"/>
                </a:moveTo>
                <a:lnTo>
                  <a:pt x="14805" y="17920"/>
                </a:lnTo>
                <a:lnTo>
                  <a:pt x="15023" y="17959"/>
                </a:lnTo>
                <a:lnTo>
                  <a:pt x="15096" y="17939"/>
                </a:lnTo>
                <a:lnTo>
                  <a:pt x="15109" y="17900"/>
                </a:lnTo>
                <a:lnTo>
                  <a:pt x="15054" y="17875"/>
                </a:lnTo>
                <a:lnTo>
                  <a:pt x="14968" y="17855"/>
                </a:lnTo>
                <a:close/>
              </a:path>
            </a:pathLst>
          </a:custGeom>
          <a:solidFill>
            <a:srgbClr val="000000"/>
          </a:solidFill>
          <a:ln w="12700">
            <a:miter lim="400000"/>
          </a:ln>
        </p:spPr>
        <p:txBody>
          <a:bodyPr lIns="50800" tIns="50800" rIns="50800" bIns="50800" anchor="ctr"/>
          <a:lstStyle/>
          <a:p>
            <a:pPr defTabSz="457200">
              <a:defRPr sz="3200">
                <a:solidFill>
                  <a:srgbClr val="FFFFFF"/>
                </a:solidFill>
                <a:latin typeface="Graphik-Medium"/>
                <a:ea typeface="Graphik-Medium"/>
                <a:cs typeface="Graphik-Medium"/>
                <a:sym typeface="Graphik Medium"/>
              </a:defRPr>
            </a:pPr>
            <a:endParaRPr/>
          </a:p>
        </p:txBody>
      </p:sp>
    </p:spTree>
    <p:extLst>
      <p:ext uri="{BB962C8B-B14F-4D97-AF65-F5344CB8AC3E}">
        <p14:creationId xmlns:p14="http://schemas.microsoft.com/office/powerpoint/2010/main" val="241472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6"/>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0"/>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18"/>
                                        </p:tgtEl>
                                        <p:attrNameLst>
                                          <p:attrName>style.visibility</p:attrName>
                                        </p:attrNameLst>
                                      </p:cBhvr>
                                      <p:to>
                                        <p:strVal val="visible"/>
                                      </p:to>
                                    </p:set>
                                  </p:childTnLst>
                                </p:cTn>
                              </p:par>
                              <p:par>
                                <p:cTn id="30" presetID="1" presetClass="entr" presetSubtype="0" fill="hold" grpId="0" nodeType="withEffect">
                                  <p:stCondLst>
                                    <p:cond delay="0"/>
                                  </p:stCondLst>
                                  <p:iterate>
                                    <p:tmAbs val="0"/>
                                  </p:iterate>
                                  <p:childTnLst>
                                    <p:set>
                                      <p:cBhvr>
                                        <p:cTn id="31" fill="hold"/>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P spid="6" grpId="0" animBg="1" advAuto="0"/>
      <p:bldP spid="7" grpId="0" animBg="1" advAuto="0"/>
      <p:bldP spid="10" grpId="0" animBg="1" advAuto="0"/>
      <p:bldP spid="11" grpId="0" animBg="1" advAuto="0"/>
      <p:bldP spid="14" grpId="0" animBg="1" advAuto="0"/>
      <p:bldP spid="15" grpId="0" animBg="1" advAuto="0"/>
      <p:bldP spid="18" grpId="0" animBg="1" advAuto="0"/>
      <p:bldP spid="19" grpId="0" animBg="1" advAuto="0"/>
      <p:bldP spid="22" grpId="0" animBg="1" advAuto="0"/>
      <p:bldP spid="23" grpId="0"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3B74-7553-483E-9D75-83D0FCC62C3B}"/>
              </a:ext>
            </a:extLst>
          </p:cNvPr>
          <p:cNvSpPr>
            <a:spLocks noGrp="1"/>
          </p:cNvSpPr>
          <p:nvPr>
            <p:ph type="title"/>
          </p:nvPr>
        </p:nvSpPr>
        <p:spPr/>
        <p:txBody>
          <a:bodyPr/>
          <a:lstStyle/>
          <a:p>
            <a:r>
              <a:rPr lang="en-IN" dirty="0"/>
              <a:t>ACCOUNTING </a:t>
            </a:r>
            <a:r>
              <a:rPr lang="en-IN" sz="2800" dirty="0"/>
              <a:t>(CONTD.) – RISK ATTACHING DURING</a:t>
            </a:r>
            <a:endParaRPr lang="en-IN" dirty="0"/>
          </a:p>
        </p:txBody>
      </p:sp>
      <p:cxnSp>
        <p:nvCxnSpPr>
          <p:cNvPr id="9" name="Straight Arrow Connector 8">
            <a:extLst>
              <a:ext uri="{FF2B5EF4-FFF2-40B4-BE49-F238E27FC236}">
                <a16:creationId xmlns:a16="http://schemas.microsoft.com/office/drawing/2014/main" id="{897AC158-5F66-4DED-8CFA-9128F421480C}"/>
              </a:ext>
            </a:extLst>
          </p:cNvPr>
          <p:cNvCxnSpPr/>
          <p:nvPr/>
        </p:nvCxnSpPr>
        <p:spPr>
          <a:xfrm>
            <a:off x="1648780" y="4824327"/>
            <a:ext cx="9577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54FCFA-F577-40F1-814C-4901FFB077E6}"/>
              </a:ext>
            </a:extLst>
          </p:cNvPr>
          <p:cNvSpPr txBox="1"/>
          <p:nvPr/>
        </p:nvSpPr>
        <p:spPr>
          <a:xfrm>
            <a:off x="8614692" y="4824327"/>
            <a:ext cx="4248472" cy="369332"/>
          </a:xfrm>
          <a:prstGeom prst="rect">
            <a:avLst/>
          </a:prstGeom>
          <a:noFill/>
        </p:spPr>
        <p:txBody>
          <a:bodyPr wrap="square" rtlCol="0">
            <a:spAutoFit/>
          </a:bodyPr>
          <a:lstStyle/>
          <a:p>
            <a:pPr algn="ctr"/>
            <a:r>
              <a:rPr lang="en-IN" dirty="0"/>
              <a:t>YEARS</a:t>
            </a:r>
          </a:p>
        </p:txBody>
      </p:sp>
      <p:sp>
        <p:nvSpPr>
          <p:cNvPr id="11" name="Rectangle 10">
            <a:extLst>
              <a:ext uri="{FF2B5EF4-FFF2-40B4-BE49-F238E27FC236}">
                <a16:creationId xmlns:a16="http://schemas.microsoft.com/office/drawing/2014/main" id="{B0A3892F-2A72-44A5-B5E8-A94642F49E72}"/>
              </a:ext>
            </a:extLst>
          </p:cNvPr>
          <p:cNvSpPr/>
          <p:nvPr/>
        </p:nvSpPr>
        <p:spPr>
          <a:xfrm>
            <a:off x="1989956" y="2420888"/>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2020 U/W</a:t>
            </a:r>
          </a:p>
        </p:txBody>
      </p:sp>
      <p:sp>
        <p:nvSpPr>
          <p:cNvPr id="12" name="Rectangle 11">
            <a:extLst>
              <a:ext uri="{FF2B5EF4-FFF2-40B4-BE49-F238E27FC236}">
                <a16:creationId xmlns:a16="http://schemas.microsoft.com/office/drawing/2014/main" id="{74015547-DACE-4ECE-B3D4-EB920262C55C}"/>
              </a:ext>
            </a:extLst>
          </p:cNvPr>
          <p:cNvSpPr/>
          <p:nvPr/>
        </p:nvSpPr>
        <p:spPr>
          <a:xfrm>
            <a:off x="4870276" y="3145167"/>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2021 U/W</a:t>
            </a:r>
          </a:p>
        </p:txBody>
      </p:sp>
      <p:sp>
        <p:nvSpPr>
          <p:cNvPr id="13" name="Rectangle 12">
            <a:extLst>
              <a:ext uri="{FF2B5EF4-FFF2-40B4-BE49-F238E27FC236}">
                <a16:creationId xmlns:a16="http://schemas.microsoft.com/office/drawing/2014/main" id="{CA398D62-C8AE-402A-B38A-1CC0A18F7822}"/>
              </a:ext>
            </a:extLst>
          </p:cNvPr>
          <p:cNvSpPr/>
          <p:nvPr/>
        </p:nvSpPr>
        <p:spPr>
          <a:xfrm>
            <a:off x="7750596" y="3865232"/>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2022 U/W</a:t>
            </a:r>
          </a:p>
        </p:txBody>
      </p:sp>
      <p:sp>
        <p:nvSpPr>
          <p:cNvPr id="14" name="TextBox 13">
            <a:extLst>
              <a:ext uri="{FF2B5EF4-FFF2-40B4-BE49-F238E27FC236}">
                <a16:creationId xmlns:a16="http://schemas.microsoft.com/office/drawing/2014/main" id="{386DD6BC-C8C5-42F3-8933-011F31467A78}"/>
              </a:ext>
            </a:extLst>
          </p:cNvPr>
          <p:cNvSpPr txBox="1"/>
          <p:nvPr/>
        </p:nvSpPr>
        <p:spPr>
          <a:xfrm rot="19409255">
            <a:off x="1540423" y="2075844"/>
            <a:ext cx="936104" cy="369332"/>
          </a:xfrm>
          <a:prstGeom prst="rect">
            <a:avLst/>
          </a:prstGeom>
          <a:noFill/>
        </p:spPr>
        <p:txBody>
          <a:bodyPr wrap="square" rtlCol="0">
            <a:spAutoFit/>
          </a:bodyPr>
          <a:lstStyle/>
          <a:p>
            <a:r>
              <a:rPr lang="en-IN" dirty="0"/>
              <a:t>01/04</a:t>
            </a:r>
          </a:p>
        </p:txBody>
      </p:sp>
      <p:sp>
        <p:nvSpPr>
          <p:cNvPr id="15" name="TextBox 14">
            <a:extLst>
              <a:ext uri="{FF2B5EF4-FFF2-40B4-BE49-F238E27FC236}">
                <a16:creationId xmlns:a16="http://schemas.microsoft.com/office/drawing/2014/main" id="{3C05797E-292A-42C3-8E1B-A99B9A164B76}"/>
              </a:ext>
            </a:extLst>
          </p:cNvPr>
          <p:cNvSpPr txBox="1"/>
          <p:nvPr/>
        </p:nvSpPr>
        <p:spPr>
          <a:xfrm rot="19409255">
            <a:off x="7301067" y="3525819"/>
            <a:ext cx="936104" cy="369332"/>
          </a:xfrm>
          <a:prstGeom prst="rect">
            <a:avLst/>
          </a:prstGeom>
          <a:noFill/>
        </p:spPr>
        <p:txBody>
          <a:bodyPr wrap="square" rtlCol="0">
            <a:spAutoFit/>
          </a:bodyPr>
          <a:lstStyle/>
          <a:p>
            <a:r>
              <a:rPr lang="en-IN" dirty="0"/>
              <a:t>01/04</a:t>
            </a:r>
          </a:p>
        </p:txBody>
      </p:sp>
      <p:sp>
        <p:nvSpPr>
          <p:cNvPr id="16" name="TextBox 15">
            <a:extLst>
              <a:ext uri="{FF2B5EF4-FFF2-40B4-BE49-F238E27FC236}">
                <a16:creationId xmlns:a16="http://schemas.microsoft.com/office/drawing/2014/main" id="{DC387E90-442C-4BF7-BCEA-C7E72EA5369D}"/>
              </a:ext>
            </a:extLst>
          </p:cNvPr>
          <p:cNvSpPr txBox="1"/>
          <p:nvPr/>
        </p:nvSpPr>
        <p:spPr>
          <a:xfrm rot="19409255">
            <a:off x="4420745" y="2793587"/>
            <a:ext cx="936104" cy="369332"/>
          </a:xfrm>
          <a:prstGeom prst="rect">
            <a:avLst/>
          </a:prstGeom>
          <a:noFill/>
        </p:spPr>
        <p:txBody>
          <a:bodyPr wrap="square" rtlCol="0">
            <a:spAutoFit/>
          </a:bodyPr>
          <a:lstStyle/>
          <a:p>
            <a:r>
              <a:rPr lang="en-IN" dirty="0"/>
              <a:t>01/04</a:t>
            </a:r>
          </a:p>
        </p:txBody>
      </p:sp>
      <p:sp>
        <p:nvSpPr>
          <p:cNvPr id="17" name="TextBox 16">
            <a:extLst>
              <a:ext uri="{FF2B5EF4-FFF2-40B4-BE49-F238E27FC236}">
                <a16:creationId xmlns:a16="http://schemas.microsoft.com/office/drawing/2014/main" id="{351DEE14-96E9-4072-8656-963058D7D99B}"/>
              </a:ext>
            </a:extLst>
          </p:cNvPr>
          <p:cNvSpPr txBox="1"/>
          <p:nvPr/>
        </p:nvSpPr>
        <p:spPr>
          <a:xfrm rot="19595754">
            <a:off x="4415026" y="2102466"/>
            <a:ext cx="864624" cy="369332"/>
          </a:xfrm>
          <a:prstGeom prst="rect">
            <a:avLst/>
          </a:prstGeom>
          <a:noFill/>
        </p:spPr>
        <p:txBody>
          <a:bodyPr wrap="square" rtlCol="0">
            <a:spAutoFit/>
          </a:bodyPr>
          <a:lstStyle/>
          <a:p>
            <a:r>
              <a:rPr lang="en-IN" dirty="0"/>
              <a:t>31/03</a:t>
            </a:r>
          </a:p>
        </p:txBody>
      </p:sp>
      <p:sp>
        <p:nvSpPr>
          <p:cNvPr id="18" name="TextBox 17">
            <a:extLst>
              <a:ext uri="{FF2B5EF4-FFF2-40B4-BE49-F238E27FC236}">
                <a16:creationId xmlns:a16="http://schemas.microsoft.com/office/drawing/2014/main" id="{7F44B63D-9301-4110-AAEB-250BB6C04A9F}"/>
              </a:ext>
            </a:extLst>
          </p:cNvPr>
          <p:cNvSpPr txBox="1"/>
          <p:nvPr/>
        </p:nvSpPr>
        <p:spPr>
          <a:xfrm rot="19595754">
            <a:off x="7318284" y="2812307"/>
            <a:ext cx="864624" cy="369332"/>
          </a:xfrm>
          <a:prstGeom prst="rect">
            <a:avLst/>
          </a:prstGeom>
          <a:noFill/>
        </p:spPr>
        <p:txBody>
          <a:bodyPr wrap="square" rtlCol="0">
            <a:spAutoFit/>
          </a:bodyPr>
          <a:lstStyle/>
          <a:p>
            <a:r>
              <a:rPr lang="en-IN" dirty="0"/>
              <a:t>31/03</a:t>
            </a:r>
          </a:p>
        </p:txBody>
      </p:sp>
      <p:sp>
        <p:nvSpPr>
          <p:cNvPr id="19" name="TextBox 18">
            <a:extLst>
              <a:ext uri="{FF2B5EF4-FFF2-40B4-BE49-F238E27FC236}">
                <a16:creationId xmlns:a16="http://schemas.microsoft.com/office/drawing/2014/main" id="{CF3C016F-92CC-4AD7-A14E-69C4A34A1D4A}"/>
              </a:ext>
            </a:extLst>
          </p:cNvPr>
          <p:cNvSpPr txBox="1"/>
          <p:nvPr/>
        </p:nvSpPr>
        <p:spPr>
          <a:xfrm rot="19595754">
            <a:off x="10193628" y="3537915"/>
            <a:ext cx="864624" cy="369332"/>
          </a:xfrm>
          <a:prstGeom prst="rect">
            <a:avLst/>
          </a:prstGeom>
          <a:noFill/>
        </p:spPr>
        <p:txBody>
          <a:bodyPr wrap="square" rtlCol="0">
            <a:spAutoFit/>
          </a:bodyPr>
          <a:lstStyle/>
          <a:p>
            <a:r>
              <a:rPr lang="en-IN" dirty="0"/>
              <a:t>31/03</a:t>
            </a:r>
          </a:p>
        </p:txBody>
      </p:sp>
      <p:sp>
        <p:nvSpPr>
          <p:cNvPr id="20" name="Rectangle 19">
            <a:extLst>
              <a:ext uri="{FF2B5EF4-FFF2-40B4-BE49-F238E27FC236}">
                <a16:creationId xmlns:a16="http://schemas.microsoft.com/office/drawing/2014/main" id="{D04FE8D2-52C4-4567-8DF7-0B1D680B37AB}"/>
              </a:ext>
            </a:extLst>
          </p:cNvPr>
          <p:cNvSpPr/>
          <p:nvPr/>
        </p:nvSpPr>
        <p:spPr>
          <a:xfrm>
            <a:off x="4863174" y="2420888"/>
            <a:ext cx="2880320" cy="720065"/>
          </a:xfrm>
          <a:custGeom>
            <a:avLst/>
            <a:gdLst>
              <a:gd name="connsiteX0" fmla="*/ 0 w 2880320"/>
              <a:gd name="connsiteY0" fmla="*/ 0 h 720065"/>
              <a:gd name="connsiteX1" fmla="*/ 604867 w 2880320"/>
              <a:gd name="connsiteY1" fmla="*/ 0 h 720065"/>
              <a:gd name="connsiteX2" fmla="*/ 1238538 w 2880320"/>
              <a:gd name="connsiteY2" fmla="*/ 0 h 720065"/>
              <a:gd name="connsiteX3" fmla="*/ 1843405 w 2880320"/>
              <a:gd name="connsiteY3" fmla="*/ 0 h 720065"/>
              <a:gd name="connsiteX4" fmla="*/ 2880320 w 2880320"/>
              <a:gd name="connsiteY4" fmla="*/ 0 h 720065"/>
              <a:gd name="connsiteX5" fmla="*/ 2880320 w 2880320"/>
              <a:gd name="connsiteY5" fmla="*/ 352832 h 720065"/>
              <a:gd name="connsiteX6" fmla="*/ 2880320 w 2880320"/>
              <a:gd name="connsiteY6" fmla="*/ 720065 h 720065"/>
              <a:gd name="connsiteX7" fmla="*/ 2333059 w 2880320"/>
              <a:gd name="connsiteY7" fmla="*/ 720065 h 720065"/>
              <a:gd name="connsiteX8" fmla="*/ 1785798 w 2880320"/>
              <a:gd name="connsiteY8" fmla="*/ 720065 h 720065"/>
              <a:gd name="connsiteX9" fmla="*/ 1209734 w 2880320"/>
              <a:gd name="connsiteY9" fmla="*/ 720065 h 720065"/>
              <a:gd name="connsiteX10" fmla="*/ 662474 w 2880320"/>
              <a:gd name="connsiteY10" fmla="*/ 720065 h 720065"/>
              <a:gd name="connsiteX11" fmla="*/ 0 w 2880320"/>
              <a:gd name="connsiteY11" fmla="*/ 720065 h 720065"/>
              <a:gd name="connsiteX12" fmla="*/ 0 w 2880320"/>
              <a:gd name="connsiteY12" fmla="*/ 360033 h 720065"/>
              <a:gd name="connsiteX13" fmla="*/ 0 w 2880320"/>
              <a:gd name="connsiteY13" fmla="*/ 0 h 7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320" h="720065" extrusionOk="0">
                <a:moveTo>
                  <a:pt x="0" y="0"/>
                </a:moveTo>
                <a:cubicBezTo>
                  <a:pt x="281135" y="-68239"/>
                  <a:pt x="401717" y="175"/>
                  <a:pt x="604867" y="0"/>
                </a:cubicBezTo>
                <a:cubicBezTo>
                  <a:pt x="808017" y="-175"/>
                  <a:pt x="997780" y="7969"/>
                  <a:pt x="1238538" y="0"/>
                </a:cubicBezTo>
                <a:cubicBezTo>
                  <a:pt x="1479296" y="-7969"/>
                  <a:pt x="1660646" y="41552"/>
                  <a:pt x="1843405" y="0"/>
                </a:cubicBezTo>
                <a:cubicBezTo>
                  <a:pt x="2026164" y="-41552"/>
                  <a:pt x="2664575" y="44392"/>
                  <a:pt x="2880320" y="0"/>
                </a:cubicBezTo>
                <a:cubicBezTo>
                  <a:pt x="2889111" y="103637"/>
                  <a:pt x="2858823" y="219812"/>
                  <a:pt x="2880320" y="352832"/>
                </a:cubicBezTo>
                <a:cubicBezTo>
                  <a:pt x="2901817" y="485852"/>
                  <a:pt x="2858049" y="556176"/>
                  <a:pt x="2880320" y="720065"/>
                </a:cubicBezTo>
                <a:cubicBezTo>
                  <a:pt x="2757209" y="767516"/>
                  <a:pt x="2516573" y="703285"/>
                  <a:pt x="2333059" y="720065"/>
                </a:cubicBezTo>
                <a:cubicBezTo>
                  <a:pt x="2149545" y="736845"/>
                  <a:pt x="1901301" y="665798"/>
                  <a:pt x="1785798" y="720065"/>
                </a:cubicBezTo>
                <a:cubicBezTo>
                  <a:pt x="1670295" y="774332"/>
                  <a:pt x="1417391" y="691863"/>
                  <a:pt x="1209734" y="720065"/>
                </a:cubicBezTo>
                <a:cubicBezTo>
                  <a:pt x="1002077" y="748267"/>
                  <a:pt x="831244" y="679802"/>
                  <a:pt x="662474" y="720065"/>
                </a:cubicBezTo>
                <a:cubicBezTo>
                  <a:pt x="493704" y="760328"/>
                  <a:pt x="327435" y="692469"/>
                  <a:pt x="0" y="720065"/>
                </a:cubicBezTo>
                <a:cubicBezTo>
                  <a:pt x="-33667" y="545215"/>
                  <a:pt x="1315" y="484599"/>
                  <a:pt x="0" y="360033"/>
                </a:cubicBezTo>
                <a:cubicBezTo>
                  <a:pt x="-1315" y="235467"/>
                  <a:pt x="39760" y="167453"/>
                  <a:pt x="0" y="0"/>
                </a:cubicBezTo>
                <a:close/>
              </a:path>
            </a:pathLst>
          </a:custGeom>
          <a:noFill/>
          <a:ln>
            <a:prstDash val="sysDot"/>
            <a:extLst>
              <a:ext uri="{C807C97D-BFC1-408E-A445-0C87EB9F89A2}">
                <ask:lineSketchStyleProps xmlns:ask="http://schemas.microsoft.com/office/drawing/2018/sketchyshapes" sd="476298501">
                  <a:prstGeom prst="rect">
                    <a:avLst/>
                  </a:prstGeom>
                  <ask:type>
                    <ask:lineSketchScribbl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a:solidFill>
                  <a:srgbClr val="0070C0"/>
                </a:solidFill>
              </a:rPr>
              <a:t>2021 A/C</a:t>
            </a:r>
          </a:p>
        </p:txBody>
      </p:sp>
      <p:sp>
        <p:nvSpPr>
          <p:cNvPr id="21" name="Rectangle 20">
            <a:extLst>
              <a:ext uri="{FF2B5EF4-FFF2-40B4-BE49-F238E27FC236}">
                <a16:creationId xmlns:a16="http://schemas.microsoft.com/office/drawing/2014/main" id="{5F62801A-CF3C-4FF3-B47F-60FE9223399A}"/>
              </a:ext>
            </a:extLst>
          </p:cNvPr>
          <p:cNvSpPr/>
          <p:nvPr/>
        </p:nvSpPr>
        <p:spPr>
          <a:xfrm>
            <a:off x="7743494" y="3160778"/>
            <a:ext cx="2880320" cy="720065"/>
          </a:xfrm>
          <a:custGeom>
            <a:avLst/>
            <a:gdLst>
              <a:gd name="connsiteX0" fmla="*/ 0 w 2880320"/>
              <a:gd name="connsiteY0" fmla="*/ 0 h 720065"/>
              <a:gd name="connsiteX1" fmla="*/ 604867 w 2880320"/>
              <a:gd name="connsiteY1" fmla="*/ 0 h 720065"/>
              <a:gd name="connsiteX2" fmla="*/ 1238538 w 2880320"/>
              <a:gd name="connsiteY2" fmla="*/ 0 h 720065"/>
              <a:gd name="connsiteX3" fmla="*/ 1843405 w 2880320"/>
              <a:gd name="connsiteY3" fmla="*/ 0 h 720065"/>
              <a:gd name="connsiteX4" fmla="*/ 2880320 w 2880320"/>
              <a:gd name="connsiteY4" fmla="*/ 0 h 720065"/>
              <a:gd name="connsiteX5" fmla="*/ 2880320 w 2880320"/>
              <a:gd name="connsiteY5" fmla="*/ 352832 h 720065"/>
              <a:gd name="connsiteX6" fmla="*/ 2880320 w 2880320"/>
              <a:gd name="connsiteY6" fmla="*/ 720065 h 720065"/>
              <a:gd name="connsiteX7" fmla="*/ 2333059 w 2880320"/>
              <a:gd name="connsiteY7" fmla="*/ 720065 h 720065"/>
              <a:gd name="connsiteX8" fmla="*/ 1785798 w 2880320"/>
              <a:gd name="connsiteY8" fmla="*/ 720065 h 720065"/>
              <a:gd name="connsiteX9" fmla="*/ 1209734 w 2880320"/>
              <a:gd name="connsiteY9" fmla="*/ 720065 h 720065"/>
              <a:gd name="connsiteX10" fmla="*/ 662474 w 2880320"/>
              <a:gd name="connsiteY10" fmla="*/ 720065 h 720065"/>
              <a:gd name="connsiteX11" fmla="*/ 0 w 2880320"/>
              <a:gd name="connsiteY11" fmla="*/ 720065 h 720065"/>
              <a:gd name="connsiteX12" fmla="*/ 0 w 2880320"/>
              <a:gd name="connsiteY12" fmla="*/ 360033 h 720065"/>
              <a:gd name="connsiteX13" fmla="*/ 0 w 2880320"/>
              <a:gd name="connsiteY13" fmla="*/ 0 h 7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320" h="720065" extrusionOk="0">
                <a:moveTo>
                  <a:pt x="0" y="0"/>
                </a:moveTo>
                <a:cubicBezTo>
                  <a:pt x="281135" y="-68239"/>
                  <a:pt x="401717" y="175"/>
                  <a:pt x="604867" y="0"/>
                </a:cubicBezTo>
                <a:cubicBezTo>
                  <a:pt x="808017" y="-175"/>
                  <a:pt x="997780" y="7969"/>
                  <a:pt x="1238538" y="0"/>
                </a:cubicBezTo>
                <a:cubicBezTo>
                  <a:pt x="1479296" y="-7969"/>
                  <a:pt x="1660646" y="41552"/>
                  <a:pt x="1843405" y="0"/>
                </a:cubicBezTo>
                <a:cubicBezTo>
                  <a:pt x="2026164" y="-41552"/>
                  <a:pt x="2664575" y="44392"/>
                  <a:pt x="2880320" y="0"/>
                </a:cubicBezTo>
                <a:cubicBezTo>
                  <a:pt x="2889111" y="103637"/>
                  <a:pt x="2858823" y="219812"/>
                  <a:pt x="2880320" y="352832"/>
                </a:cubicBezTo>
                <a:cubicBezTo>
                  <a:pt x="2901817" y="485852"/>
                  <a:pt x="2858049" y="556176"/>
                  <a:pt x="2880320" y="720065"/>
                </a:cubicBezTo>
                <a:cubicBezTo>
                  <a:pt x="2757209" y="767516"/>
                  <a:pt x="2516573" y="703285"/>
                  <a:pt x="2333059" y="720065"/>
                </a:cubicBezTo>
                <a:cubicBezTo>
                  <a:pt x="2149545" y="736845"/>
                  <a:pt x="1901301" y="665798"/>
                  <a:pt x="1785798" y="720065"/>
                </a:cubicBezTo>
                <a:cubicBezTo>
                  <a:pt x="1670295" y="774332"/>
                  <a:pt x="1417391" y="691863"/>
                  <a:pt x="1209734" y="720065"/>
                </a:cubicBezTo>
                <a:cubicBezTo>
                  <a:pt x="1002077" y="748267"/>
                  <a:pt x="831244" y="679802"/>
                  <a:pt x="662474" y="720065"/>
                </a:cubicBezTo>
                <a:cubicBezTo>
                  <a:pt x="493704" y="760328"/>
                  <a:pt x="327435" y="692469"/>
                  <a:pt x="0" y="720065"/>
                </a:cubicBezTo>
                <a:cubicBezTo>
                  <a:pt x="-33667" y="545215"/>
                  <a:pt x="1315" y="484599"/>
                  <a:pt x="0" y="360033"/>
                </a:cubicBezTo>
                <a:cubicBezTo>
                  <a:pt x="-1315" y="235467"/>
                  <a:pt x="39760" y="167453"/>
                  <a:pt x="0" y="0"/>
                </a:cubicBezTo>
                <a:close/>
              </a:path>
            </a:pathLst>
          </a:custGeom>
          <a:noFill/>
          <a:ln>
            <a:prstDash val="sysDot"/>
            <a:extLst>
              <a:ext uri="{C807C97D-BFC1-408E-A445-0C87EB9F89A2}">
                <ask:lineSketchStyleProps xmlns:ask="http://schemas.microsoft.com/office/drawing/2018/sketchyshapes" sd="476298501">
                  <a:prstGeom prst="rect">
                    <a:avLst/>
                  </a:prstGeom>
                  <ask:type>
                    <ask:lineSketchScribbl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a:solidFill>
                  <a:srgbClr val="0070C0"/>
                </a:solidFill>
              </a:rPr>
              <a:t>2022 A/C</a:t>
            </a:r>
          </a:p>
        </p:txBody>
      </p:sp>
      <p:grpSp>
        <p:nvGrpSpPr>
          <p:cNvPr id="7" name="Group 6">
            <a:extLst>
              <a:ext uri="{FF2B5EF4-FFF2-40B4-BE49-F238E27FC236}">
                <a16:creationId xmlns:a16="http://schemas.microsoft.com/office/drawing/2014/main" id="{22C4782E-3887-42BA-9E81-AD35C765596B}"/>
              </a:ext>
            </a:extLst>
          </p:cNvPr>
          <p:cNvGrpSpPr/>
          <p:nvPr/>
        </p:nvGrpSpPr>
        <p:grpSpPr>
          <a:xfrm>
            <a:off x="2926060" y="2168241"/>
            <a:ext cx="2873218" cy="237036"/>
            <a:chOff x="1989956" y="3996837"/>
            <a:chExt cx="2873218" cy="237036"/>
          </a:xfrm>
        </p:grpSpPr>
        <p:cxnSp>
          <p:nvCxnSpPr>
            <p:cNvPr id="4" name="Straight Connector 3">
              <a:extLst>
                <a:ext uri="{FF2B5EF4-FFF2-40B4-BE49-F238E27FC236}">
                  <a16:creationId xmlns:a16="http://schemas.microsoft.com/office/drawing/2014/main" id="{28502890-6990-472F-90C0-C92A4FB2963E}"/>
                </a:ext>
              </a:extLst>
            </p:cNvPr>
            <p:cNvCxnSpPr/>
            <p:nvPr/>
          </p:nvCxnSpPr>
          <p:spPr>
            <a:xfrm>
              <a:off x="1996808" y="3998054"/>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693F2EA4-CF4F-46BE-881F-7D7F079E9F33}"/>
                </a:ext>
              </a:extLst>
            </p:cNvPr>
            <p:cNvCxnSpPr/>
            <p:nvPr/>
          </p:nvCxnSpPr>
          <p:spPr>
            <a:xfrm>
              <a:off x="4850661" y="3996837"/>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7C584B3E-FC21-410F-B7DF-3C7102E4DB2A}"/>
                </a:ext>
              </a:extLst>
            </p:cNvPr>
            <p:cNvCxnSpPr/>
            <p:nvPr/>
          </p:nvCxnSpPr>
          <p:spPr>
            <a:xfrm>
              <a:off x="1989956" y="3996837"/>
              <a:ext cx="2873218"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3" name="Group 22">
            <a:extLst>
              <a:ext uri="{FF2B5EF4-FFF2-40B4-BE49-F238E27FC236}">
                <a16:creationId xmlns:a16="http://schemas.microsoft.com/office/drawing/2014/main" id="{41EFD659-FABA-4E9B-B025-E92126B65813}"/>
              </a:ext>
            </a:extLst>
          </p:cNvPr>
          <p:cNvGrpSpPr/>
          <p:nvPr/>
        </p:nvGrpSpPr>
        <p:grpSpPr>
          <a:xfrm>
            <a:off x="4847338" y="2106334"/>
            <a:ext cx="2873218" cy="237036"/>
            <a:chOff x="1989956" y="3996837"/>
            <a:chExt cx="2873218" cy="237036"/>
          </a:xfrm>
        </p:grpSpPr>
        <p:cxnSp>
          <p:nvCxnSpPr>
            <p:cNvPr id="24" name="Straight Connector 23">
              <a:extLst>
                <a:ext uri="{FF2B5EF4-FFF2-40B4-BE49-F238E27FC236}">
                  <a16:creationId xmlns:a16="http://schemas.microsoft.com/office/drawing/2014/main" id="{358930DE-8A3F-472D-B257-11171A9D9750}"/>
                </a:ext>
              </a:extLst>
            </p:cNvPr>
            <p:cNvCxnSpPr/>
            <p:nvPr/>
          </p:nvCxnSpPr>
          <p:spPr>
            <a:xfrm>
              <a:off x="1996808" y="3998054"/>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E30D5A66-EC78-444B-90AE-6DA9ED961581}"/>
                </a:ext>
              </a:extLst>
            </p:cNvPr>
            <p:cNvCxnSpPr/>
            <p:nvPr/>
          </p:nvCxnSpPr>
          <p:spPr>
            <a:xfrm>
              <a:off x="4850661" y="3996837"/>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B3F5D73C-7BDD-4E52-A47E-0AA461B5354A}"/>
                </a:ext>
              </a:extLst>
            </p:cNvPr>
            <p:cNvCxnSpPr/>
            <p:nvPr/>
          </p:nvCxnSpPr>
          <p:spPr>
            <a:xfrm>
              <a:off x="1989956" y="3996837"/>
              <a:ext cx="2873218"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7" name="Group 26">
            <a:extLst>
              <a:ext uri="{FF2B5EF4-FFF2-40B4-BE49-F238E27FC236}">
                <a16:creationId xmlns:a16="http://schemas.microsoft.com/office/drawing/2014/main" id="{BB4547C0-50FE-46F8-BBED-95E83C42D997}"/>
              </a:ext>
            </a:extLst>
          </p:cNvPr>
          <p:cNvGrpSpPr/>
          <p:nvPr/>
        </p:nvGrpSpPr>
        <p:grpSpPr>
          <a:xfrm>
            <a:off x="6130378" y="2882513"/>
            <a:ext cx="2873218" cy="237036"/>
            <a:chOff x="1989956" y="3996837"/>
            <a:chExt cx="2873218" cy="237036"/>
          </a:xfrm>
        </p:grpSpPr>
        <p:cxnSp>
          <p:nvCxnSpPr>
            <p:cNvPr id="28" name="Straight Connector 27">
              <a:extLst>
                <a:ext uri="{FF2B5EF4-FFF2-40B4-BE49-F238E27FC236}">
                  <a16:creationId xmlns:a16="http://schemas.microsoft.com/office/drawing/2014/main" id="{B06043B7-836A-41F5-8C00-029BF54331CA}"/>
                </a:ext>
              </a:extLst>
            </p:cNvPr>
            <p:cNvCxnSpPr/>
            <p:nvPr/>
          </p:nvCxnSpPr>
          <p:spPr>
            <a:xfrm>
              <a:off x="1996808" y="3998054"/>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D5F1D86D-3D45-4950-8D1A-A8BFF180FCE2}"/>
                </a:ext>
              </a:extLst>
            </p:cNvPr>
            <p:cNvCxnSpPr/>
            <p:nvPr/>
          </p:nvCxnSpPr>
          <p:spPr>
            <a:xfrm>
              <a:off x="4850661" y="3996837"/>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E381B92B-A186-40FB-B875-DB2DE37CB761}"/>
                </a:ext>
              </a:extLst>
            </p:cNvPr>
            <p:cNvCxnSpPr/>
            <p:nvPr/>
          </p:nvCxnSpPr>
          <p:spPr>
            <a:xfrm>
              <a:off x="1989956" y="3996837"/>
              <a:ext cx="2873218"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31" name="Group 30">
            <a:extLst>
              <a:ext uri="{FF2B5EF4-FFF2-40B4-BE49-F238E27FC236}">
                <a16:creationId xmlns:a16="http://schemas.microsoft.com/office/drawing/2014/main" id="{378F1BA5-D717-48D4-8BA6-1BE0A4C2DAA7}"/>
              </a:ext>
            </a:extLst>
          </p:cNvPr>
          <p:cNvGrpSpPr/>
          <p:nvPr/>
        </p:nvGrpSpPr>
        <p:grpSpPr>
          <a:xfrm>
            <a:off x="7554474" y="2776805"/>
            <a:ext cx="2873218" cy="237036"/>
            <a:chOff x="1989956" y="3996837"/>
            <a:chExt cx="2873218" cy="237036"/>
          </a:xfrm>
        </p:grpSpPr>
        <p:cxnSp>
          <p:nvCxnSpPr>
            <p:cNvPr id="32" name="Straight Connector 31">
              <a:extLst>
                <a:ext uri="{FF2B5EF4-FFF2-40B4-BE49-F238E27FC236}">
                  <a16:creationId xmlns:a16="http://schemas.microsoft.com/office/drawing/2014/main" id="{E69F1490-47E9-4B8A-997E-0E8A20B4D418}"/>
                </a:ext>
              </a:extLst>
            </p:cNvPr>
            <p:cNvCxnSpPr/>
            <p:nvPr/>
          </p:nvCxnSpPr>
          <p:spPr>
            <a:xfrm>
              <a:off x="1996808" y="3998054"/>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9EF2977B-AB46-4236-8FB5-1D59DA4EB85D}"/>
                </a:ext>
              </a:extLst>
            </p:cNvPr>
            <p:cNvCxnSpPr/>
            <p:nvPr/>
          </p:nvCxnSpPr>
          <p:spPr>
            <a:xfrm>
              <a:off x="4850661" y="3996837"/>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a:extLst>
                <a:ext uri="{FF2B5EF4-FFF2-40B4-BE49-F238E27FC236}">
                  <a16:creationId xmlns:a16="http://schemas.microsoft.com/office/drawing/2014/main" id="{09837330-5A26-49E8-8699-C259313F7720}"/>
                </a:ext>
              </a:extLst>
            </p:cNvPr>
            <p:cNvCxnSpPr/>
            <p:nvPr/>
          </p:nvCxnSpPr>
          <p:spPr>
            <a:xfrm>
              <a:off x="1989956" y="3996837"/>
              <a:ext cx="2873218" cy="0"/>
            </a:xfrm>
            <a:prstGeom prst="line">
              <a:avLst/>
            </a:prstGeom>
          </p:spPr>
          <p:style>
            <a:lnRef idx="3">
              <a:schemeClr val="accent2"/>
            </a:lnRef>
            <a:fillRef idx="0">
              <a:schemeClr val="accent2"/>
            </a:fillRef>
            <a:effectRef idx="2">
              <a:schemeClr val="accent2"/>
            </a:effectRef>
            <a:fontRef idx="minor">
              <a:schemeClr val="tx1"/>
            </a:fontRef>
          </p:style>
        </p:cxnSp>
      </p:grpSp>
      <p:sp>
        <p:nvSpPr>
          <p:cNvPr id="8" name="TextBox 7">
            <a:extLst>
              <a:ext uri="{FF2B5EF4-FFF2-40B4-BE49-F238E27FC236}">
                <a16:creationId xmlns:a16="http://schemas.microsoft.com/office/drawing/2014/main" id="{467C107F-DE2E-4514-A82E-BB8C52C7923B}"/>
              </a:ext>
            </a:extLst>
          </p:cNvPr>
          <p:cNvSpPr txBox="1"/>
          <p:nvPr/>
        </p:nvSpPr>
        <p:spPr>
          <a:xfrm>
            <a:off x="2133972" y="4137396"/>
            <a:ext cx="2780452" cy="369332"/>
          </a:xfrm>
          <a:prstGeom prst="rect">
            <a:avLst/>
          </a:prstGeom>
          <a:noFill/>
        </p:spPr>
        <p:txBody>
          <a:bodyPr wrap="square" rtlCol="0">
            <a:spAutoFit/>
          </a:bodyPr>
          <a:lstStyle/>
          <a:p>
            <a:r>
              <a:rPr lang="en-US" dirty="0"/>
              <a:t>RISK ATTACHING DURING</a:t>
            </a:r>
            <a:endParaRPr lang="en-IN" dirty="0"/>
          </a:p>
        </p:txBody>
      </p:sp>
      <p:sp>
        <p:nvSpPr>
          <p:cNvPr id="35" name="TextBox 34">
            <a:extLst>
              <a:ext uri="{FF2B5EF4-FFF2-40B4-BE49-F238E27FC236}">
                <a16:creationId xmlns:a16="http://schemas.microsoft.com/office/drawing/2014/main" id="{A319491F-4626-425B-8C74-C2301C1390C2}"/>
              </a:ext>
            </a:extLst>
          </p:cNvPr>
          <p:cNvSpPr txBox="1"/>
          <p:nvPr/>
        </p:nvSpPr>
        <p:spPr>
          <a:xfrm>
            <a:off x="5302324" y="4954693"/>
            <a:ext cx="2016224" cy="646331"/>
          </a:xfrm>
          <a:prstGeom prst="rect">
            <a:avLst/>
          </a:prstGeom>
          <a:noFill/>
        </p:spPr>
        <p:txBody>
          <a:bodyPr wrap="square" rtlCol="0">
            <a:spAutoFit/>
          </a:bodyPr>
          <a:lstStyle/>
          <a:p>
            <a:r>
              <a:rPr lang="en-US" dirty="0"/>
              <a:t>ALL PREMIUM AND CLAIMS</a:t>
            </a:r>
            <a:endParaRPr lang="en-IN" dirty="0"/>
          </a:p>
        </p:txBody>
      </p:sp>
    </p:spTree>
    <p:extLst>
      <p:ext uri="{BB962C8B-B14F-4D97-AF65-F5344CB8AC3E}">
        <p14:creationId xmlns:p14="http://schemas.microsoft.com/office/powerpoint/2010/main" val="197678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0066 -3.33333E-6 L -0.07659 0.07153 " pathEditMode="relative" rAng="0" ptsTypes="AA">
                                      <p:cBhvr>
                                        <p:cTn id="34" dur="2000" fill="hold"/>
                                        <p:tgtEl>
                                          <p:spTgt spid="7"/>
                                        </p:tgtEl>
                                        <p:attrNameLst>
                                          <p:attrName>ppt_x</p:attrName>
                                          <p:attrName>ppt_y</p:attrName>
                                        </p:attrNameLst>
                                      </p:cBhvr>
                                      <p:rCtr x="-3803" y="3565"/>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00117 0.02152 L -0.23457 0.11111 " pathEditMode="relative" rAng="0" ptsTypes="AA">
                                      <p:cBhvr>
                                        <p:cTn id="38" dur="2000" fill="hold"/>
                                        <p:tgtEl>
                                          <p:spTgt spid="23"/>
                                        </p:tgtEl>
                                        <p:attrNameLst>
                                          <p:attrName>ppt_x</p:attrName>
                                          <p:attrName>ppt_y</p:attrName>
                                        </p:attrNameLst>
                                      </p:cBhvr>
                                      <p:rCtr x="-11670" y="446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00196 5.55112E-17 L -0.10354 0.07199 " pathEditMode="relative" rAng="0" ptsTypes="AA">
                                      <p:cBhvr>
                                        <p:cTn id="42" dur="2000" fill="hold"/>
                                        <p:tgtEl>
                                          <p:spTgt spid="27"/>
                                        </p:tgtEl>
                                        <p:attrNameLst>
                                          <p:attrName>ppt_x</p:attrName>
                                          <p:attrName>ppt_y</p:attrName>
                                        </p:attrNameLst>
                                      </p:cBhvr>
                                      <p:rCtr x="-5275" y="3588"/>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10732E-6 -7.40741E-7 L -0.22128 0.12014 " pathEditMode="relative" rAng="0" ptsTypes="AA">
                                      <p:cBhvr>
                                        <p:cTn id="46" dur="2000" fill="hold"/>
                                        <p:tgtEl>
                                          <p:spTgt spid="31"/>
                                        </p:tgtEl>
                                        <p:attrNameLst>
                                          <p:attrName>ppt_x</p:attrName>
                                          <p:attrName>ppt_y</p:attrName>
                                        </p:attrNameLst>
                                      </p:cBhvr>
                                      <p:rCtr x="-11071" y="5995"/>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8" grpId="0"/>
      <p:bldP spid="3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3B74-7553-483E-9D75-83D0FCC62C3B}"/>
              </a:ext>
            </a:extLst>
          </p:cNvPr>
          <p:cNvSpPr>
            <a:spLocks noGrp="1"/>
          </p:cNvSpPr>
          <p:nvPr>
            <p:ph type="title"/>
          </p:nvPr>
        </p:nvSpPr>
        <p:spPr/>
        <p:txBody>
          <a:bodyPr/>
          <a:lstStyle/>
          <a:p>
            <a:r>
              <a:rPr lang="en-IN" dirty="0"/>
              <a:t>ACCOUNTING </a:t>
            </a:r>
            <a:r>
              <a:rPr lang="en-IN" sz="2800" dirty="0"/>
              <a:t>(CONTD.) – RISK ATTACHING DURING</a:t>
            </a:r>
            <a:endParaRPr lang="en-IN" dirty="0"/>
          </a:p>
        </p:txBody>
      </p:sp>
      <p:cxnSp>
        <p:nvCxnSpPr>
          <p:cNvPr id="9" name="Straight Arrow Connector 8">
            <a:extLst>
              <a:ext uri="{FF2B5EF4-FFF2-40B4-BE49-F238E27FC236}">
                <a16:creationId xmlns:a16="http://schemas.microsoft.com/office/drawing/2014/main" id="{897AC158-5F66-4DED-8CFA-9128F421480C}"/>
              </a:ext>
            </a:extLst>
          </p:cNvPr>
          <p:cNvCxnSpPr/>
          <p:nvPr/>
        </p:nvCxnSpPr>
        <p:spPr>
          <a:xfrm>
            <a:off x="1648780" y="4824327"/>
            <a:ext cx="9577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54FCFA-F577-40F1-814C-4901FFB077E6}"/>
              </a:ext>
            </a:extLst>
          </p:cNvPr>
          <p:cNvSpPr txBox="1"/>
          <p:nvPr/>
        </p:nvSpPr>
        <p:spPr>
          <a:xfrm>
            <a:off x="8614692" y="4824327"/>
            <a:ext cx="4248472" cy="369332"/>
          </a:xfrm>
          <a:prstGeom prst="rect">
            <a:avLst/>
          </a:prstGeom>
          <a:noFill/>
        </p:spPr>
        <p:txBody>
          <a:bodyPr wrap="square" rtlCol="0">
            <a:spAutoFit/>
          </a:bodyPr>
          <a:lstStyle/>
          <a:p>
            <a:pPr algn="ctr"/>
            <a:r>
              <a:rPr lang="en-IN" dirty="0"/>
              <a:t>YEARS</a:t>
            </a:r>
          </a:p>
        </p:txBody>
      </p:sp>
      <p:sp>
        <p:nvSpPr>
          <p:cNvPr id="11" name="Rectangle 10">
            <a:extLst>
              <a:ext uri="{FF2B5EF4-FFF2-40B4-BE49-F238E27FC236}">
                <a16:creationId xmlns:a16="http://schemas.microsoft.com/office/drawing/2014/main" id="{B0A3892F-2A72-44A5-B5E8-A94642F49E72}"/>
              </a:ext>
            </a:extLst>
          </p:cNvPr>
          <p:cNvSpPr/>
          <p:nvPr/>
        </p:nvSpPr>
        <p:spPr>
          <a:xfrm>
            <a:off x="1989956" y="2420888"/>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2020</a:t>
            </a:r>
          </a:p>
        </p:txBody>
      </p:sp>
      <p:sp>
        <p:nvSpPr>
          <p:cNvPr id="12" name="Rectangle 11">
            <a:extLst>
              <a:ext uri="{FF2B5EF4-FFF2-40B4-BE49-F238E27FC236}">
                <a16:creationId xmlns:a16="http://schemas.microsoft.com/office/drawing/2014/main" id="{74015547-DACE-4ECE-B3D4-EB920262C55C}"/>
              </a:ext>
            </a:extLst>
          </p:cNvPr>
          <p:cNvSpPr/>
          <p:nvPr/>
        </p:nvSpPr>
        <p:spPr>
          <a:xfrm>
            <a:off x="4870276" y="3145167"/>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2021</a:t>
            </a:r>
          </a:p>
        </p:txBody>
      </p:sp>
      <p:sp>
        <p:nvSpPr>
          <p:cNvPr id="13" name="Rectangle 12">
            <a:extLst>
              <a:ext uri="{FF2B5EF4-FFF2-40B4-BE49-F238E27FC236}">
                <a16:creationId xmlns:a16="http://schemas.microsoft.com/office/drawing/2014/main" id="{CA398D62-C8AE-402A-B38A-1CC0A18F7822}"/>
              </a:ext>
            </a:extLst>
          </p:cNvPr>
          <p:cNvSpPr/>
          <p:nvPr/>
        </p:nvSpPr>
        <p:spPr>
          <a:xfrm>
            <a:off x="7750596" y="3865232"/>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2022</a:t>
            </a:r>
          </a:p>
        </p:txBody>
      </p:sp>
      <p:sp>
        <p:nvSpPr>
          <p:cNvPr id="14" name="TextBox 13">
            <a:extLst>
              <a:ext uri="{FF2B5EF4-FFF2-40B4-BE49-F238E27FC236}">
                <a16:creationId xmlns:a16="http://schemas.microsoft.com/office/drawing/2014/main" id="{386DD6BC-C8C5-42F3-8933-011F31467A78}"/>
              </a:ext>
            </a:extLst>
          </p:cNvPr>
          <p:cNvSpPr txBox="1"/>
          <p:nvPr/>
        </p:nvSpPr>
        <p:spPr>
          <a:xfrm rot="19409255">
            <a:off x="1540423" y="2075844"/>
            <a:ext cx="936104" cy="369332"/>
          </a:xfrm>
          <a:prstGeom prst="rect">
            <a:avLst/>
          </a:prstGeom>
          <a:noFill/>
        </p:spPr>
        <p:txBody>
          <a:bodyPr wrap="square" rtlCol="0">
            <a:spAutoFit/>
          </a:bodyPr>
          <a:lstStyle/>
          <a:p>
            <a:r>
              <a:rPr lang="en-IN" dirty="0"/>
              <a:t>01/04</a:t>
            </a:r>
          </a:p>
        </p:txBody>
      </p:sp>
      <p:sp>
        <p:nvSpPr>
          <p:cNvPr id="15" name="TextBox 14">
            <a:extLst>
              <a:ext uri="{FF2B5EF4-FFF2-40B4-BE49-F238E27FC236}">
                <a16:creationId xmlns:a16="http://schemas.microsoft.com/office/drawing/2014/main" id="{3C05797E-292A-42C3-8E1B-A99B9A164B76}"/>
              </a:ext>
            </a:extLst>
          </p:cNvPr>
          <p:cNvSpPr txBox="1"/>
          <p:nvPr/>
        </p:nvSpPr>
        <p:spPr>
          <a:xfrm rot="19409255">
            <a:off x="7301067" y="3525819"/>
            <a:ext cx="936104" cy="369332"/>
          </a:xfrm>
          <a:prstGeom prst="rect">
            <a:avLst/>
          </a:prstGeom>
          <a:noFill/>
        </p:spPr>
        <p:txBody>
          <a:bodyPr wrap="square" rtlCol="0">
            <a:spAutoFit/>
          </a:bodyPr>
          <a:lstStyle/>
          <a:p>
            <a:r>
              <a:rPr lang="en-IN" dirty="0"/>
              <a:t>01/04</a:t>
            </a:r>
          </a:p>
        </p:txBody>
      </p:sp>
      <p:sp>
        <p:nvSpPr>
          <p:cNvPr id="16" name="TextBox 15">
            <a:extLst>
              <a:ext uri="{FF2B5EF4-FFF2-40B4-BE49-F238E27FC236}">
                <a16:creationId xmlns:a16="http://schemas.microsoft.com/office/drawing/2014/main" id="{DC387E90-442C-4BF7-BCEA-C7E72EA5369D}"/>
              </a:ext>
            </a:extLst>
          </p:cNvPr>
          <p:cNvSpPr txBox="1"/>
          <p:nvPr/>
        </p:nvSpPr>
        <p:spPr>
          <a:xfrm rot="19409255">
            <a:off x="4420745" y="2793587"/>
            <a:ext cx="936104" cy="369332"/>
          </a:xfrm>
          <a:prstGeom prst="rect">
            <a:avLst/>
          </a:prstGeom>
          <a:noFill/>
        </p:spPr>
        <p:txBody>
          <a:bodyPr wrap="square" rtlCol="0">
            <a:spAutoFit/>
          </a:bodyPr>
          <a:lstStyle/>
          <a:p>
            <a:r>
              <a:rPr lang="en-IN" dirty="0"/>
              <a:t>01/04</a:t>
            </a:r>
          </a:p>
        </p:txBody>
      </p:sp>
      <p:sp>
        <p:nvSpPr>
          <p:cNvPr id="17" name="TextBox 16">
            <a:extLst>
              <a:ext uri="{FF2B5EF4-FFF2-40B4-BE49-F238E27FC236}">
                <a16:creationId xmlns:a16="http://schemas.microsoft.com/office/drawing/2014/main" id="{351DEE14-96E9-4072-8656-963058D7D99B}"/>
              </a:ext>
            </a:extLst>
          </p:cNvPr>
          <p:cNvSpPr txBox="1"/>
          <p:nvPr/>
        </p:nvSpPr>
        <p:spPr>
          <a:xfrm rot="19595754">
            <a:off x="4415026" y="2102466"/>
            <a:ext cx="864624" cy="369332"/>
          </a:xfrm>
          <a:prstGeom prst="rect">
            <a:avLst/>
          </a:prstGeom>
          <a:noFill/>
        </p:spPr>
        <p:txBody>
          <a:bodyPr wrap="square" rtlCol="0">
            <a:spAutoFit/>
          </a:bodyPr>
          <a:lstStyle/>
          <a:p>
            <a:r>
              <a:rPr lang="en-IN" dirty="0"/>
              <a:t>31/03</a:t>
            </a:r>
          </a:p>
        </p:txBody>
      </p:sp>
      <p:sp>
        <p:nvSpPr>
          <p:cNvPr id="18" name="TextBox 17">
            <a:extLst>
              <a:ext uri="{FF2B5EF4-FFF2-40B4-BE49-F238E27FC236}">
                <a16:creationId xmlns:a16="http://schemas.microsoft.com/office/drawing/2014/main" id="{7F44B63D-9301-4110-AAEB-250BB6C04A9F}"/>
              </a:ext>
            </a:extLst>
          </p:cNvPr>
          <p:cNvSpPr txBox="1"/>
          <p:nvPr/>
        </p:nvSpPr>
        <p:spPr>
          <a:xfrm rot="19595754">
            <a:off x="7318284" y="2812307"/>
            <a:ext cx="864624" cy="369332"/>
          </a:xfrm>
          <a:prstGeom prst="rect">
            <a:avLst/>
          </a:prstGeom>
          <a:noFill/>
        </p:spPr>
        <p:txBody>
          <a:bodyPr wrap="square" rtlCol="0">
            <a:spAutoFit/>
          </a:bodyPr>
          <a:lstStyle/>
          <a:p>
            <a:r>
              <a:rPr lang="en-IN" dirty="0"/>
              <a:t>31/03</a:t>
            </a:r>
          </a:p>
        </p:txBody>
      </p:sp>
      <p:sp>
        <p:nvSpPr>
          <p:cNvPr id="19" name="TextBox 18">
            <a:extLst>
              <a:ext uri="{FF2B5EF4-FFF2-40B4-BE49-F238E27FC236}">
                <a16:creationId xmlns:a16="http://schemas.microsoft.com/office/drawing/2014/main" id="{CF3C016F-92CC-4AD7-A14E-69C4A34A1D4A}"/>
              </a:ext>
            </a:extLst>
          </p:cNvPr>
          <p:cNvSpPr txBox="1"/>
          <p:nvPr/>
        </p:nvSpPr>
        <p:spPr>
          <a:xfrm rot="19595754">
            <a:off x="10193628" y="3537915"/>
            <a:ext cx="864624" cy="369332"/>
          </a:xfrm>
          <a:prstGeom prst="rect">
            <a:avLst/>
          </a:prstGeom>
          <a:noFill/>
        </p:spPr>
        <p:txBody>
          <a:bodyPr wrap="square" rtlCol="0">
            <a:spAutoFit/>
          </a:bodyPr>
          <a:lstStyle/>
          <a:p>
            <a:r>
              <a:rPr lang="en-IN" dirty="0"/>
              <a:t>31/03</a:t>
            </a:r>
          </a:p>
        </p:txBody>
      </p:sp>
      <p:sp>
        <p:nvSpPr>
          <p:cNvPr id="20" name="Rectangle 19">
            <a:extLst>
              <a:ext uri="{FF2B5EF4-FFF2-40B4-BE49-F238E27FC236}">
                <a16:creationId xmlns:a16="http://schemas.microsoft.com/office/drawing/2014/main" id="{D04FE8D2-52C4-4567-8DF7-0B1D680B37AB}"/>
              </a:ext>
            </a:extLst>
          </p:cNvPr>
          <p:cNvSpPr/>
          <p:nvPr/>
        </p:nvSpPr>
        <p:spPr>
          <a:xfrm>
            <a:off x="4863174" y="2420888"/>
            <a:ext cx="2880320" cy="720065"/>
          </a:xfrm>
          <a:custGeom>
            <a:avLst/>
            <a:gdLst>
              <a:gd name="connsiteX0" fmla="*/ 0 w 2880320"/>
              <a:gd name="connsiteY0" fmla="*/ 0 h 720065"/>
              <a:gd name="connsiteX1" fmla="*/ 604867 w 2880320"/>
              <a:gd name="connsiteY1" fmla="*/ 0 h 720065"/>
              <a:gd name="connsiteX2" fmla="*/ 1238538 w 2880320"/>
              <a:gd name="connsiteY2" fmla="*/ 0 h 720065"/>
              <a:gd name="connsiteX3" fmla="*/ 1843405 w 2880320"/>
              <a:gd name="connsiteY3" fmla="*/ 0 h 720065"/>
              <a:gd name="connsiteX4" fmla="*/ 2880320 w 2880320"/>
              <a:gd name="connsiteY4" fmla="*/ 0 h 720065"/>
              <a:gd name="connsiteX5" fmla="*/ 2880320 w 2880320"/>
              <a:gd name="connsiteY5" fmla="*/ 352832 h 720065"/>
              <a:gd name="connsiteX6" fmla="*/ 2880320 w 2880320"/>
              <a:gd name="connsiteY6" fmla="*/ 720065 h 720065"/>
              <a:gd name="connsiteX7" fmla="*/ 2333059 w 2880320"/>
              <a:gd name="connsiteY7" fmla="*/ 720065 h 720065"/>
              <a:gd name="connsiteX8" fmla="*/ 1785798 w 2880320"/>
              <a:gd name="connsiteY8" fmla="*/ 720065 h 720065"/>
              <a:gd name="connsiteX9" fmla="*/ 1209734 w 2880320"/>
              <a:gd name="connsiteY9" fmla="*/ 720065 h 720065"/>
              <a:gd name="connsiteX10" fmla="*/ 662474 w 2880320"/>
              <a:gd name="connsiteY10" fmla="*/ 720065 h 720065"/>
              <a:gd name="connsiteX11" fmla="*/ 0 w 2880320"/>
              <a:gd name="connsiteY11" fmla="*/ 720065 h 720065"/>
              <a:gd name="connsiteX12" fmla="*/ 0 w 2880320"/>
              <a:gd name="connsiteY12" fmla="*/ 360033 h 720065"/>
              <a:gd name="connsiteX13" fmla="*/ 0 w 2880320"/>
              <a:gd name="connsiteY13" fmla="*/ 0 h 7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320" h="720065" extrusionOk="0">
                <a:moveTo>
                  <a:pt x="0" y="0"/>
                </a:moveTo>
                <a:cubicBezTo>
                  <a:pt x="281135" y="-68239"/>
                  <a:pt x="401717" y="175"/>
                  <a:pt x="604867" y="0"/>
                </a:cubicBezTo>
                <a:cubicBezTo>
                  <a:pt x="808017" y="-175"/>
                  <a:pt x="997780" y="7969"/>
                  <a:pt x="1238538" y="0"/>
                </a:cubicBezTo>
                <a:cubicBezTo>
                  <a:pt x="1479296" y="-7969"/>
                  <a:pt x="1660646" y="41552"/>
                  <a:pt x="1843405" y="0"/>
                </a:cubicBezTo>
                <a:cubicBezTo>
                  <a:pt x="2026164" y="-41552"/>
                  <a:pt x="2664575" y="44392"/>
                  <a:pt x="2880320" y="0"/>
                </a:cubicBezTo>
                <a:cubicBezTo>
                  <a:pt x="2889111" y="103637"/>
                  <a:pt x="2858823" y="219812"/>
                  <a:pt x="2880320" y="352832"/>
                </a:cubicBezTo>
                <a:cubicBezTo>
                  <a:pt x="2901817" y="485852"/>
                  <a:pt x="2858049" y="556176"/>
                  <a:pt x="2880320" y="720065"/>
                </a:cubicBezTo>
                <a:cubicBezTo>
                  <a:pt x="2757209" y="767516"/>
                  <a:pt x="2516573" y="703285"/>
                  <a:pt x="2333059" y="720065"/>
                </a:cubicBezTo>
                <a:cubicBezTo>
                  <a:pt x="2149545" y="736845"/>
                  <a:pt x="1901301" y="665798"/>
                  <a:pt x="1785798" y="720065"/>
                </a:cubicBezTo>
                <a:cubicBezTo>
                  <a:pt x="1670295" y="774332"/>
                  <a:pt x="1417391" y="691863"/>
                  <a:pt x="1209734" y="720065"/>
                </a:cubicBezTo>
                <a:cubicBezTo>
                  <a:pt x="1002077" y="748267"/>
                  <a:pt x="831244" y="679802"/>
                  <a:pt x="662474" y="720065"/>
                </a:cubicBezTo>
                <a:cubicBezTo>
                  <a:pt x="493704" y="760328"/>
                  <a:pt x="327435" y="692469"/>
                  <a:pt x="0" y="720065"/>
                </a:cubicBezTo>
                <a:cubicBezTo>
                  <a:pt x="-33667" y="545215"/>
                  <a:pt x="1315" y="484599"/>
                  <a:pt x="0" y="360033"/>
                </a:cubicBezTo>
                <a:cubicBezTo>
                  <a:pt x="-1315" y="235467"/>
                  <a:pt x="39760" y="167453"/>
                  <a:pt x="0" y="0"/>
                </a:cubicBezTo>
                <a:close/>
              </a:path>
            </a:pathLst>
          </a:custGeom>
          <a:noFill/>
          <a:ln>
            <a:prstDash val="sysDot"/>
            <a:extLst>
              <a:ext uri="{C807C97D-BFC1-408E-A445-0C87EB9F89A2}">
                <ask:lineSketchStyleProps xmlns:ask="http://schemas.microsoft.com/office/drawing/2018/sketchyshapes" sd="476298501">
                  <a:prstGeom prst="rect">
                    <a:avLst/>
                  </a:prstGeom>
                  <ask:type>
                    <ask:lineSketchScribbl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a:solidFill>
                  <a:srgbClr val="0070C0"/>
                </a:solidFill>
              </a:rPr>
              <a:t>2021</a:t>
            </a:r>
          </a:p>
        </p:txBody>
      </p:sp>
      <p:sp>
        <p:nvSpPr>
          <p:cNvPr id="21" name="Rectangle 20">
            <a:extLst>
              <a:ext uri="{FF2B5EF4-FFF2-40B4-BE49-F238E27FC236}">
                <a16:creationId xmlns:a16="http://schemas.microsoft.com/office/drawing/2014/main" id="{5F62801A-CF3C-4FF3-B47F-60FE9223399A}"/>
              </a:ext>
            </a:extLst>
          </p:cNvPr>
          <p:cNvSpPr/>
          <p:nvPr/>
        </p:nvSpPr>
        <p:spPr>
          <a:xfrm>
            <a:off x="7743494" y="3160778"/>
            <a:ext cx="2880320" cy="720065"/>
          </a:xfrm>
          <a:custGeom>
            <a:avLst/>
            <a:gdLst>
              <a:gd name="connsiteX0" fmla="*/ 0 w 2880320"/>
              <a:gd name="connsiteY0" fmla="*/ 0 h 720065"/>
              <a:gd name="connsiteX1" fmla="*/ 604867 w 2880320"/>
              <a:gd name="connsiteY1" fmla="*/ 0 h 720065"/>
              <a:gd name="connsiteX2" fmla="*/ 1238538 w 2880320"/>
              <a:gd name="connsiteY2" fmla="*/ 0 h 720065"/>
              <a:gd name="connsiteX3" fmla="*/ 1843405 w 2880320"/>
              <a:gd name="connsiteY3" fmla="*/ 0 h 720065"/>
              <a:gd name="connsiteX4" fmla="*/ 2880320 w 2880320"/>
              <a:gd name="connsiteY4" fmla="*/ 0 h 720065"/>
              <a:gd name="connsiteX5" fmla="*/ 2880320 w 2880320"/>
              <a:gd name="connsiteY5" fmla="*/ 352832 h 720065"/>
              <a:gd name="connsiteX6" fmla="*/ 2880320 w 2880320"/>
              <a:gd name="connsiteY6" fmla="*/ 720065 h 720065"/>
              <a:gd name="connsiteX7" fmla="*/ 2333059 w 2880320"/>
              <a:gd name="connsiteY7" fmla="*/ 720065 h 720065"/>
              <a:gd name="connsiteX8" fmla="*/ 1785798 w 2880320"/>
              <a:gd name="connsiteY8" fmla="*/ 720065 h 720065"/>
              <a:gd name="connsiteX9" fmla="*/ 1209734 w 2880320"/>
              <a:gd name="connsiteY9" fmla="*/ 720065 h 720065"/>
              <a:gd name="connsiteX10" fmla="*/ 662474 w 2880320"/>
              <a:gd name="connsiteY10" fmla="*/ 720065 h 720065"/>
              <a:gd name="connsiteX11" fmla="*/ 0 w 2880320"/>
              <a:gd name="connsiteY11" fmla="*/ 720065 h 720065"/>
              <a:gd name="connsiteX12" fmla="*/ 0 w 2880320"/>
              <a:gd name="connsiteY12" fmla="*/ 360033 h 720065"/>
              <a:gd name="connsiteX13" fmla="*/ 0 w 2880320"/>
              <a:gd name="connsiteY13" fmla="*/ 0 h 7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320" h="720065" extrusionOk="0">
                <a:moveTo>
                  <a:pt x="0" y="0"/>
                </a:moveTo>
                <a:cubicBezTo>
                  <a:pt x="281135" y="-68239"/>
                  <a:pt x="401717" y="175"/>
                  <a:pt x="604867" y="0"/>
                </a:cubicBezTo>
                <a:cubicBezTo>
                  <a:pt x="808017" y="-175"/>
                  <a:pt x="997780" y="7969"/>
                  <a:pt x="1238538" y="0"/>
                </a:cubicBezTo>
                <a:cubicBezTo>
                  <a:pt x="1479296" y="-7969"/>
                  <a:pt x="1660646" y="41552"/>
                  <a:pt x="1843405" y="0"/>
                </a:cubicBezTo>
                <a:cubicBezTo>
                  <a:pt x="2026164" y="-41552"/>
                  <a:pt x="2664575" y="44392"/>
                  <a:pt x="2880320" y="0"/>
                </a:cubicBezTo>
                <a:cubicBezTo>
                  <a:pt x="2889111" y="103637"/>
                  <a:pt x="2858823" y="219812"/>
                  <a:pt x="2880320" y="352832"/>
                </a:cubicBezTo>
                <a:cubicBezTo>
                  <a:pt x="2901817" y="485852"/>
                  <a:pt x="2858049" y="556176"/>
                  <a:pt x="2880320" y="720065"/>
                </a:cubicBezTo>
                <a:cubicBezTo>
                  <a:pt x="2757209" y="767516"/>
                  <a:pt x="2516573" y="703285"/>
                  <a:pt x="2333059" y="720065"/>
                </a:cubicBezTo>
                <a:cubicBezTo>
                  <a:pt x="2149545" y="736845"/>
                  <a:pt x="1901301" y="665798"/>
                  <a:pt x="1785798" y="720065"/>
                </a:cubicBezTo>
                <a:cubicBezTo>
                  <a:pt x="1670295" y="774332"/>
                  <a:pt x="1417391" y="691863"/>
                  <a:pt x="1209734" y="720065"/>
                </a:cubicBezTo>
                <a:cubicBezTo>
                  <a:pt x="1002077" y="748267"/>
                  <a:pt x="831244" y="679802"/>
                  <a:pt x="662474" y="720065"/>
                </a:cubicBezTo>
                <a:cubicBezTo>
                  <a:pt x="493704" y="760328"/>
                  <a:pt x="327435" y="692469"/>
                  <a:pt x="0" y="720065"/>
                </a:cubicBezTo>
                <a:cubicBezTo>
                  <a:pt x="-33667" y="545215"/>
                  <a:pt x="1315" y="484599"/>
                  <a:pt x="0" y="360033"/>
                </a:cubicBezTo>
                <a:cubicBezTo>
                  <a:pt x="-1315" y="235467"/>
                  <a:pt x="39760" y="167453"/>
                  <a:pt x="0" y="0"/>
                </a:cubicBezTo>
                <a:close/>
              </a:path>
            </a:pathLst>
          </a:custGeom>
          <a:noFill/>
          <a:ln>
            <a:prstDash val="sysDot"/>
            <a:extLst>
              <a:ext uri="{C807C97D-BFC1-408E-A445-0C87EB9F89A2}">
                <ask:lineSketchStyleProps xmlns:ask="http://schemas.microsoft.com/office/drawing/2018/sketchyshapes" sd="476298501">
                  <a:prstGeom prst="rect">
                    <a:avLst/>
                  </a:prstGeom>
                  <ask:type>
                    <ask:lineSketchScribbl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a:solidFill>
                  <a:srgbClr val="0070C0"/>
                </a:solidFill>
              </a:rPr>
              <a:t>2022</a:t>
            </a:r>
          </a:p>
        </p:txBody>
      </p:sp>
      <p:grpSp>
        <p:nvGrpSpPr>
          <p:cNvPr id="23" name="Group 22">
            <a:extLst>
              <a:ext uri="{FF2B5EF4-FFF2-40B4-BE49-F238E27FC236}">
                <a16:creationId xmlns:a16="http://schemas.microsoft.com/office/drawing/2014/main" id="{41EFD659-FABA-4E9B-B025-E92126B65813}"/>
              </a:ext>
            </a:extLst>
          </p:cNvPr>
          <p:cNvGrpSpPr/>
          <p:nvPr/>
        </p:nvGrpSpPr>
        <p:grpSpPr>
          <a:xfrm>
            <a:off x="4847338" y="2106334"/>
            <a:ext cx="2873218" cy="237036"/>
            <a:chOff x="1989956" y="3996837"/>
            <a:chExt cx="2873218" cy="237036"/>
          </a:xfrm>
        </p:grpSpPr>
        <p:cxnSp>
          <p:nvCxnSpPr>
            <p:cNvPr id="24" name="Straight Connector 23">
              <a:extLst>
                <a:ext uri="{FF2B5EF4-FFF2-40B4-BE49-F238E27FC236}">
                  <a16:creationId xmlns:a16="http://schemas.microsoft.com/office/drawing/2014/main" id="{358930DE-8A3F-472D-B257-11171A9D9750}"/>
                </a:ext>
              </a:extLst>
            </p:cNvPr>
            <p:cNvCxnSpPr/>
            <p:nvPr/>
          </p:nvCxnSpPr>
          <p:spPr>
            <a:xfrm>
              <a:off x="1996808" y="3998054"/>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E30D5A66-EC78-444B-90AE-6DA9ED961581}"/>
                </a:ext>
              </a:extLst>
            </p:cNvPr>
            <p:cNvCxnSpPr/>
            <p:nvPr/>
          </p:nvCxnSpPr>
          <p:spPr>
            <a:xfrm>
              <a:off x="4850661" y="3996837"/>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B3F5D73C-7BDD-4E52-A47E-0AA461B5354A}"/>
                </a:ext>
              </a:extLst>
            </p:cNvPr>
            <p:cNvCxnSpPr/>
            <p:nvPr/>
          </p:nvCxnSpPr>
          <p:spPr>
            <a:xfrm>
              <a:off x="1989956" y="3996837"/>
              <a:ext cx="2873218" cy="0"/>
            </a:xfrm>
            <a:prstGeom prst="line">
              <a:avLst/>
            </a:prstGeom>
          </p:spPr>
          <p:style>
            <a:lnRef idx="3">
              <a:schemeClr val="accent2"/>
            </a:lnRef>
            <a:fillRef idx="0">
              <a:schemeClr val="accent2"/>
            </a:fillRef>
            <a:effectRef idx="2">
              <a:schemeClr val="accent2"/>
            </a:effectRef>
            <a:fontRef idx="minor">
              <a:schemeClr val="tx1"/>
            </a:fontRef>
          </p:style>
        </p:cxnSp>
      </p:grpSp>
      <p:sp>
        <p:nvSpPr>
          <p:cNvPr id="8" name="TextBox 7">
            <a:extLst>
              <a:ext uri="{FF2B5EF4-FFF2-40B4-BE49-F238E27FC236}">
                <a16:creationId xmlns:a16="http://schemas.microsoft.com/office/drawing/2014/main" id="{467C107F-DE2E-4514-A82E-BB8C52C7923B}"/>
              </a:ext>
            </a:extLst>
          </p:cNvPr>
          <p:cNvSpPr txBox="1"/>
          <p:nvPr/>
        </p:nvSpPr>
        <p:spPr>
          <a:xfrm>
            <a:off x="3862164" y="5357404"/>
            <a:ext cx="4752527" cy="369332"/>
          </a:xfrm>
          <a:prstGeom prst="rect">
            <a:avLst/>
          </a:prstGeom>
          <a:noFill/>
        </p:spPr>
        <p:txBody>
          <a:bodyPr wrap="square" rtlCol="0">
            <a:spAutoFit/>
          </a:bodyPr>
          <a:lstStyle/>
          <a:p>
            <a:r>
              <a:rPr lang="en-US" dirty="0"/>
              <a:t>CLAIMS O/S ON RISK ATTACHING DURING</a:t>
            </a:r>
            <a:endParaRPr lang="en-IN" dirty="0"/>
          </a:p>
        </p:txBody>
      </p:sp>
      <p:cxnSp>
        <p:nvCxnSpPr>
          <p:cNvPr id="5" name="Straight Arrow Connector 4">
            <a:extLst>
              <a:ext uri="{FF2B5EF4-FFF2-40B4-BE49-F238E27FC236}">
                <a16:creationId xmlns:a16="http://schemas.microsoft.com/office/drawing/2014/main" id="{39F5F70F-6491-43EB-89AE-BBECC2FE8471}"/>
              </a:ext>
            </a:extLst>
          </p:cNvPr>
          <p:cNvCxnSpPr>
            <a:cxnSpLocks/>
          </p:cNvCxnSpPr>
          <p:nvPr/>
        </p:nvCxnSpPr>
        <p:spPr>
          <a:xfrm>
            <a:off x="7704439" y="2306768"/>
            <a:ext cx="4176464" cy="4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23D36EF-2A51-45CE-A5C2-8B9471B8E50F}"/>
              </a:ext>
            </a:extLst>
          </p:cNvPr>
          <p:cNvSpPr txBox="1"/>
          <p:nvPr/>
        </p:nvSpPr>
        <p:spPr>
          <a:xfrm>
            <a:off x="4798268" y="5817472"/>
            <a:ext cx="2448272" cy="369332"/>
          </a:xfrm>
          <a:prstGeom prst="rect">
            <a:avLst/>
          </a:prstGeom>
          <a:noFill/>
        </p:spPr>
        <p:txBody>
          <a:bodyPr wrap="square" rtlCol="0">
            <a:spAutoFit/>
          </a:bodyPr>
          <a:lstStyle/>
          <a:p>
            <a:r>
              <a:rPr lang="en-US" dirty="0"/>
              <a:t>PORTFOLIO RUN OFF</a:t>
            </a:r>
            <a:endParaRPr lang="en-IN" dirty="0"/>
          </a:p>
        </p:txBody>
      </p:sp>
      <p:sp>
        <p:nvSpPr>
          <p:cNvPr id="38" name="TextBox 37">
            <a:extLst>
              <a:ext uri="{FF2B5EF4-FFF2-40B4-BE49-F238E27FC236}">
                <a16:creationId xmlns:a16="http://schemas.microsoft.com/office/drawing/2014/main" id="{7D9D984A-C5BD-479E-B465-FADD4FC8920D}"/>
              </a:ext>
            </a:extLst>
          </p:cNvPr>
          <p:cNvSpPr txBox="1"/>
          <p:nvPr/>
        </p:nvSpPr>
        <p:spPr>
          <a:xfrm>
            <a:off x="7462564" y="1798278"/>
            <a:ext cx="576064" cy="369332"/>
          </a:xfrm>
          <a:prstGeom prst="rect">
            <a:avLst/>
          </a:prstGeom>
          <a:noFill/>
        </p:spPr>
        <p:txBody>
          <a:bodyPr wrap="square" rtlCol="0">
            <a:spAutoFit/>
          </a:bodyPr>
          <a:lstStyle/>
          <a:p>
            <a:r>
              <a:rPr lang="en-US" dirty="0"/>
              <a:t>OS</a:t>
            </a:r>
            <a:endParaRPr lang="en-IN" dirty="0"/>
          </a:p>
        </p:txBody>
      </p:sp>
    </p:spTree>
    <p:extLst>
      <p:ext uri="{BB962C8B-B14F-4D97-AF65-F5344CB8AC3E}">
        <p14:creationId xmlns:p14="http://schemas.microsoft.com/office/powerpoint/2010/main" val="199710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13 4.44444E-6 L -0.23444 0.09027 " pathEditMode="relative" rAng="0" ptsTypes="AA">
                                      <p:cBhvr>
                                        <p:cTn id="10" dur="2000" fill="hold"/>
                                        <p:tgtEl>
                                          <p:spTgt spid="23"/>
                                        </p:tgtEl>
                                        <p:attrNameLst>
                                          <p:attrName>ppt_x</p:attrName>
                                          <p:attrName>ppt_y</p:attrName>
                                        </p:attrNameLst>
                                      </p:cBhvr>
                                      <p:rCtr x="-11787" y="451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66736E-6 -3.7037E-7 L 0.31584 0.00232 " pathEditMode="relative" rAng="0" ptsTypes="AA">
                                      <p:cBhvr>
                                        <p:cTn id="22" dur="2000" fill="hold"/>
                                        <p:tgtEl>
                                          <p:spTgt spid="38"/>
                                        </p:tgtEl>
                                        <p:attrNameLst>
                                          <p:attrName>ppt_x</p:attrName>
                                          <p:attrName>ppt_y</p:attrName>
                                        </p:attrNameLst>
                                      </p:cBhvr>
                                      <p:rCtr x="15785"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8"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3B74-7553-483E-9D75-83D0FCC62C3B}"/>
              </a:ext>
            </a:extLst>
          </p:cNvPr>
          <p:cNvSpPr>
            <a:spLocks noGrp="1"/>
          </p:cNvSpPr>
          <p:nvPr>
            <p:ph type="title"/>
          </p:nvPr>
        </p:nvSpPr>
        <p:spPr/>
        <p:txBody>
          <a:bodyPr/>
          <a:lstStyle/>
          <a:p>
            <a:r>
              <a:rPr lang="en-IN" dirty="0"/>
              <a:t>ACCOUNTING </a:t>
            </a:r>
            <a:r>
              <a:rPr lang="en-IN" sz="2800" dirty="0"/>
              <a:t>(CONTD.) – RISK ATTACHING DURING</a:t>
            </a:r>
            <a:endParaRPr lang="en-IN" dirty="0"/>
          </a:p>
        </p:txBody>
      </p:sp>
      <p:cxnSp>
        <p:nvCxnSpPr>
          <p:cNvPr id="9" name="Straight Arrow Connector 8">
            <a:extLst>
              <a:ext uri="{FF2B5EF4-FFF2-40B4-BE49-F238E27FC236}">
                <a16:creationId xmlns:a16="http://schemas.microsoft.com/office/drawing/2014/main" id="{897AC158-5F66-4DED-8CFA-9128F421480C}"/>
              </a:ext>
            </a:extLst>
          </p:cNvPr>
          <p:cNvCxnSpPr/>
          <p:nvPr/>
        </p:nvCxnSpPr>
        <p:spPr>
          <a:xfrm>
            <a:off x="1648780" y="4824327"/>
            <a:ext cx="9577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54FCFA-F577-40F1-814C-4901FFB077E6}"/>
              </a:ext>
            </a:extLst>
          </p:cNvPr>
          <p:cNvSpPr txBox="1"/>
          <p:nvPr/>
        </p:nvSpPr>
        <p:spPr>
          <a:xfrm>
            <a:off x="8614692" y="4824327"/>
            <a:ext cx="4248472" cy="369332"/>
          </a:xfrm>
          <a:prstGeom prst="rect">
            <a:avLst/>
          </a:prstGeom>
          <a:noFill/>
        </p:spPr>
        <p:txBody>
          <a:bodyPr wrap="square" rtlCol="0">
            <a:spAutoFit/>
          </a:bodyPr>
          <a:lstStyle/>
          <a:p>
            <a:pPr algn="ctr"/>
            <a:r>
              <a:rPr lang="en-IN" dirty="0"/>
              <a:t>YEARS</a:t>
            </a:r>
          </a:p>
        </p:txBody>
      </p:sp>
      <p:sp>
        <p:nvSpPr>
          <p:cNvPr id="11" name="Rectangle 10">
            <a:extLst>
              <a:ext uri="{FF2B5EF4-FFF2-40B4-BE49-F238E27FC236}">
                <a16:creationId xmlns:a16="http://schemas.microsoft.com/office/drawing/2014/main" id="{B0A3892F-2A72-44A5-B5E8-A94642F49E72}"/>
              </a:ext>
            </a:extLst>
          </p:cNvPr>
          <p:cNvSpPr/>
          <p:nvPr/>
        </p:nvSpPr>
        <p:spPr>
          <a:xfrm>
            <a:off x="1989956" y="2420888"/>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2020 U/W A/C </a:t>
            </a:r>
          </a:p>
        </p:txBody>
      </p:sp>
      <p:sp>
        <p:nvSpPr>
          <p:cNvPr id="12" name="Rectangle 11">
            <a:extLst>
              <a:ext uri="{FF2B5EF4-FFF2-40B4-BE49-F238E27FC236}">
                <a16:creationId xmlns:a16="http://schemas.microsoft.com/office/drawing/2014/main" id="{74015547-DACE-4ECE-B3D4-EB920262C55C}"/>
              </a:ext>
            </a:extLst>
          </p:cNvPr>
          <p:cNvSpPr/>
          <p:nvPr/>
        </p:nvSpPr>
        <p:spPr>
          <a:xfrm>
            <a:off x="4870276" y="3145167"/>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2021 U/W</a:t>
            </a:r>
          </a:p>
        </p:txBody>
      </p:sp>
      <p:sp>
        <p:nvSpPr>
          <p:cNvPr id="13" name="Rectangle 12">
            <a:extLst>
              <a:ext uri="{FF2B5EF4-FFF2-40B4-BE49-F238E27FC236}">
                <a16:creationId xmlns:a16="http://schemas.microsoft.com/office/drawing/2014/main" id="{CA398D62-C8AE-402A-B38A-1CC0A18F7822}"/>
              </a:ext>
            </a:extLst>
          </p:cNvPr>
          <p:cNvSpPr/>
          <p:nvPr/>
        </p:nvSpPr>
        <p:spPr>
          <a:xfrm>
            <a:off x="7750596" y="3865232"/>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2022 U/W</a:t>
            </a:r>
          </a:p>
        </p:txBody>
      </p:sp>
      <p:sp>
        <p:nvSpPr>
          <p:cNvPr id="14" name="TextBox 13">
            <a:extLst>
              <a:ext uri="{FF2B5EF4-FFF2-40B4-BE49-F238E27FC236}">
                <a16:creationId xmlns:a16="http://schemas.microsoft.com/office/drawing/2014/main" id="{386DD6BC-C8C5-42F3-8933-011F31467A78}"/>
              </a:ext>
            </a:extLst>
          </p:cNvPr>
          <p:cNvSpPr txBox="1"/>
          <p:nvPr/>
        </p:nvSpPr>
        <p:spPr>
          <a:xfrm rot="19409255">
            <a:off x="1540423" y="2075844"/>
            <a:ext cx="936104" cy="369332"/>
          </a:xfrm>
          <a:prstGeom prst="rect">
            <a:avLst/>
          </a:prstGeom>
          <a:noFill/>
        </p:spPr>
        <p:txBody>
          <a:bodyPr wrap="square" rtlCol="0">
            <a:spAutoFit/>
          </a:bodyPr>
          <a:lstStyle/>
          <a:p>
            <a:r>
              <a:rPr lang="en-IN" dirty="0"/>
              <a:t>01/04</a:t>
            </a:r>
          </a:p>
        </p:txBody>
      </p:sp>
      <p:sp>
        <p:nvSpPr>
          <p:cNvPr id="15" name="TextBox 14">
            <a:extLst>
              <a:ext uri="{FF2B5EF4-FFF2-40B4-BE49-F238E27FC236}">
                <a16:creationId xmlns:a16="http://schemas.microsoft.com/office/drawing/2014/main" id="{3C05797E-292A-42C3-8E1B-A99B9A164B76}"/>
              </a:ext>
            </a:extLst>
          </p:cNvPr>
          <p:cNvSpPr txBox="1"/>
          <p:nvPr/>
        </p:nvSpPr>
        <p:spPr>
          <a:xfrm rot="19409255">
            <a:off x="7301067" y="3525819"/>
            <a:ext cx="936104" cy="369332"/>
          </a:xfrm>
          <a:prstGeom prst="rect">
            <a:avLst/>
          </a:prstGeom>
          <a:noFill/>
        </p:spPr>
        <p:txBody>
          <a:bodyPr wrap="square" rtlCol="0">
            <a:spAutoFit/>
          </a:bodyPr>
          <a:lstStyle/>
          <a:p>
            <a:r>
              <a:rPr lang="en-IN" dirty="0"/>
              <a:t>01/04</a:t>
            </a:r>
          </a:p>
        </p:txBody>
      </p:sp>
      <p:sp>
        <p:nvSpPr>
          <p:cNvPr id="16" name="TextBox 15">
            <a:extLst>
              <a:ext uri="{FF2B5EF4-FFF2-40B4-BE49-F238E27FC236}">
                <a16:creationId xmlns:a16="http://schemas.microsoft.com/office/drawing/2014/main" id="{DC387E90-442C-4BF7-BCEA-C7E72EA5369D}"/>
              </a:ext>
            </a:extLst>
          </p:cNvPr>
          <p:cNvSpPr txBox="1"/>
          <p:nvPr/>
        </p:nvSpPr>
        <p:spPr>
          <a:xfrm rot="19409255">
            <a:off x="4420745" y="2793587"/>
            <a:ext cx="936104" cy="369332"/>
          </a:xfrm>
          <a:prstGeom prst="rect">
            <a:avLst/>
          </a:prstGeom>
          <a:noFill/>
        </p:spPr>
        <p:txBody>
          <a:bodyPr wrap="square" rtlCol="0">
            <a:spAutoFit/>
          </a:bodyPr>
          <a:lstStyle/>
          <a:p>
            <a:r>
              <a:rPr lang="en-IN" dirty="0"/>
              <a:t>01/04</a:t>
            </a:r>
          </a:p>
        </p:txBody>
      </p:sp>
      <p:sp>
        <p:nvSpPr>
          <p:cNvPr id="17" name="TextBox 16">
            <a:extLst>
              <a:ext uri="{FF2B5EF4-FFF2-40B4-BE49-F238E27FC236}">
                <a16:creationId xmlns:a16="http://schemas.microsoft.com/office/drawing/2014/main" id="{351DEE14-96E9-4072-8656-963058D7D99B}"/>
              </a:ext>
            </a:extLst>
          </p:cNvPr>
          <p:cNvSpPr txBox="1"/>
          <p:nvPr/>
        </p:nvSpPr>
        <p:spPr>
          <a:xfrm rot="19595754">
            <a:off x="4415026" y="2102466"/>
            <a:ext cx="864624" cy="369332"/>
          </a:xfrm>
          <a:prstGeom prst="rect">
            <a:avLst/>
          </a:prstGeom>
          <a:noFill/>
        </p:spPr>
        <p:txBody>
          <a:bodyPr wrap="square" rtlCol="0">
            <a:spAutoFit/>
          </a:bodyPr>
          <a:lstStyle/>
          <a:p>
            <a:r>
              <a:rPr lang="en-IN" dirty="0"/>
              <a:t>31/03</a:t>
            </a:r>
          </a:p>
        </p:txBody>
      </p:sp>
      <p:sp>
        <p:nvSpPr>
          <p:cNvPr id="18" name="TextBox 17">
            <a:extLst>
              <a:ext uri="{FF2B5EF4-FFF2-40B4-BE49-F238E27FC236}">
                <a16:creationId xmlns:a16="http://schemas.microsoft.com/office/drawing/2014/main" id="{7F44B63D-9301-4110-AAEB-250BB6C04A9F}"/>
              </a:ext>
            </a:extLst>
          </p:cNvPr>
          <p:cNvSpPr txBox="1"/>
          <p:nvPr/>
        </p:nvSpPr>
        <p:spPr>
          <a:xfrm rot="19595754">
            <a:off x="7318284" y="2812307"/>
            <a:ext cx="864624" cy="369332"/>
          </a:xfrm>
          <a:prstGeom prst="rect">
            <a:avLst/>
          </a:prstGeom>
          <a:noFill/>
        </p:spPr>
        <p:txBody>
          <a:bodyPr wrap="square" rtlCol="0">
            <a:spAutoFit/>
          </a:bodyPr>
          <a:lstStyle/>
          <a:p>
            <a:r>
              <a:rPr lang="en-IN" dirty="0"/>
              <a:t>31/03</a:t>
            </a:r>
          </a:p>
        </p:txBody>
      </p:sp>
      <p:sp>
        <p:nvSpPr>
          <p:cNvPr id="19" name="TextBox 18">
            <a:extLst>
              <a:ext uri="{FF2B5EF4-FFF2-40B4-BE49-F238E27FC236}">
                <a16:creationId xmlns:a16="http://schemas.microsoft.com/office/drawing/2014/main" id="{CF3C016F-92CC-4AD7-A14E-69C4A34A1D4A}"/>
              </a:ext>
            </a:extLst>
          </p:cNvPr>
          <p:cNvSpPr txBox="1"/>
          <p:nvPr/>
        </p:nvSpPr>
        <p:spPr>
          <a:xfrm rot="19595754">
            <a:off x="10193628" y="3537915"/>
            <a:ext cx="864624" cy="369332"/>
          </a:xfrm>
          <a:prstGeom prst="rect">
            <a:avLst/>
          </a:prstGeom>
          <a:noFill/>
        </p:spPr>
        <p:txBody>
          <a:bodyPr wrap="square" rtlCol="0">
            <a:spAutoFit/>
          </a:bodyPr>
          <a:lstStyle/>
          <a:p>
            <a:r>
              <a:rPr lang="en-IN" dirty="0"/>
              <a:t>31/03</a:t>
            </a:r>
          </a:p>
        </p:txBody>
      </p:sp>
      <p:sp>
        <p:nvSpPr>
          <p:cNvPr id="20" name="Rectangle 19">
            <a:extLst>
              <a:ext uri="{FF2B5EF4-FFF2-40B4-BE49-F238E27FC236}">
                <a16:creationId xmlns:a16="http://schemas.microsoft.com/office/drawing/2014/main" id="{D04FE8D2-52C4-4567-8DF7-0B1D680B37AB}"/>
              </a:ext>
            </a:extLst>
          </p:cNvPr>
          <p:cNvSpPr/>
          <p:nvPr/>
        </p:nvSpPr>
        <p:spPr>
          <a:xfrm>
            <a:off x="4863174" y="2420888"/>
            <a:ext cx="2880320" cy="720065"/>
          </a:xfrm>
          <a:custGeom>
            <a:avLst/>
            <a:gdLst>
              <a:gd name="connsiteX0" fmla="*/ 0 w 2880320"/>
              <a:gd name="connsiteY0" fmla="*/ 0 h 720065"/>
              <a:gd name="connsiteX1" fmla="*/ 604867 w 2880320"/>
              <a:gd name="connsiteY1" fmla="*/ 0 h 720065"/>
              <a:gd name="connsiteX2" fmla="*/ 1238538 w 2880320"/>
              <a:gd name="connsiteY2" fmla="*/ 0 h 720065"/>
              <a:gd name="connsiteX3" fmla="*/ 1843405 w 2880320"/>
              <a:gd name="connsiteY3" fmla="*/ 0 h 720065"/>
              <a:gd name="connsiteX4" fmla="*/ 2880320 w 2880320"/>
              <a:gd name="connsiteY4" fmla="*/ 0 h 720065"/>
              <a:gd name="connsiteX5" fmla="*/ 2880320 w 2880320"/>
              <a:gd name="connsiteY5" fmla="*/ 352832 h 720065"/>
              <a:gd name="connsiteX6" fmla="*/ 2880320 w 2880320"/>
              <a:gd name="connsiteY6" fmla="*/ 720065 h 720065"/>
              <a:gd name="connsiteX7" fmla="*/ 2333059 w 2880320"/>
              <a:gd name="connsiteY7" fmla="*/ 720065 h 720065"/>
              <a:gd name="connsiteX8" fmla="*/ 1785798 w 2880320"/>
              <a:gd name="connsiteY8" fmla="*/ 720065 h 720065"/>
              <a:gd name="connsiteX9" fmla="*/ 1209734 w 2880320"/>
              <a:gd name="connsiteY9" fmla="*/ 720065 h 720065"/>
              <a:gd name="connsiteX10" fmla="*/ 662474 w 2880320"/>
              <a:gd name="connsiteY10" fmla="*/ 720065 h 720065"/>
              <a:gd name="connsiteX11" fmla="*/ 0 w 2880320"/>
              <a:gd name="connsiteY11" fmla="*/ 720065 h 720065"/>
              <a:gd name="connsiteX12" fmla="*/ 0 w 2880320"/>
              <a:gd name="connsiteY12" fmla="*/ 360033 h 720065"/>
              <a:gd name="connsiteX13" fmla="*/ 0 w 2880320"/>
              <a:gd name="connsiteY13" fmla="*/ 0 h 7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320" h="720065" extrusionOk="0">
                <a:moveTo>
                  <a:pt x="0" y="0"/>
                </a:moveTo>
                <a:cubicBezTo>
                  <a:pt x="281135" y="-68239"/>
                  <a:pt x="401717" y="175"/>
                  <a:pt x="604867" y="0"/>
                </a:cubicBezTo>
                <a:cubicBezTo>
                  <a:pt x="808017" y="-175"/>
                  <a:pt x="997780" y="7969"/>
                  <a:pt x="1238538" y="0"/>
                </a:cubicBezTo>
                <a:cubicBezTo>
                  <a:pt x="1479296" y="-7969"/>
                  <a:pt x="1660646" y="41552"/>
                  <a:pt x="1843405" y="0"/>
                </a:cubicBezTo>
                <a:cubicBezTo>
                  <a:pt x="2026164" y="-41552"/>
                  <a:pt x="2664575" y="44392"/>
                  <a:pt x="2880320" y="0"/>
                </a:cubicBezTo>
                <a:cubicBezTo>
                  <a:pt x="2889111" y="103637"/>
                  <a:pt x="2858823" y="219812"/>
                  <a:pt x="2880320" y="352832"/>
                </a:cubicBezTo>
                <a:cubicBezTo>
                  <a:pt x="2901817" y="485852"/>
                  <a:pt x="2858049" y="556176"/>
                  <a:pt x="2880320" y="720065"/>
                </a:cubicBezTo>
                <a:cubicBezTo>
                  <a:pt x="2757209" y="767516"/>
                  <a:pt x="2516573" y="703285"/>
                  <a:pt x="2333059" y="720065"/>
                </a:cubicBezTo>
                <a:cubicBezTo>
                  <a:pt x="2149545" y="736845"/>
                  <a:pt x="1901301" y="665798"/>
                  <a:pt x="1785798" y="720065"/>
                </a:cubicBezTo>
                <a:cubicBezTo>
                  <a:pt x="1670295" y="774332"/>
                  <a:pt x="1417391" y="691863"/>
                  <a:pt x="1209734" y="720065"/>
                </a:cubicBezTo>
                <a:cubicBezTo>
                  <a:pt x="1002077" y="748267"/>
                  <a:pt x="831244" y="679802"/>
                  <a:pt x="662474" y="720065"/>
                </a:cubicBezTo>
                <a:cubicBezTo>
                  <a:pt x="493704" y="760328"/>
                  <a:pt x="327435" y="692469"/>
                  <a:pt x="0" y="720065"/>
                </a:cubicBezTo>
                <a:cubicBezTo>
                  <a:pt x="-33667" y="545215"/>
                  <a:pt x="1315" y="484599"/>
                  <a:pt x="0" y="360033"/>
                </a:cubicBezTo>
                <a:cubicBezTo>
                  <a:pt x="-1315" y="235467"/>
                  <a:pt x="39760" y="167453"/>
                  <a:pt x="0" y="0"/>
                </a:cubicBezTo>
                <a:close/>
              </a:path>
            </a:pathLst>
          </a:custGeom>
          <a:noFill/>
          <a:ln>
            <a:prstDash val="sysDot"/>
            <a:extLst>
              <a:ext uri="{C807C97D-BFC1-408E-A445-0C87EB9F89A2}">
                <ask:lineSketchStyleProps xmlns:ask="http://schemas.microsoft.com/office/drawing/2018/sketchyshapes" sd="476298501">
                  <a:prstGeom prst="rect">
                    <a:avLst/>
                  </a:prstGeom>
                  <ask:type>
                    <ask:lineSketchScribbl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a:solidFill>
                  <a:srgbClr val="0070C0"/>
                </a:solidFill>
              </a:rPr>
              <a:t>2021 A/C</a:t>
            </a:r>
          </a:p>
        </p:txBody>
      </p:sp>
      <p:sp>
        <p:nvSpPr>
          <p:cNvPr id="21" name="Rectangle 20">
            <a:extLst>
              <a:ext uri="{FF2B5EF4-FFF2-40B4-BE49-F238E27FC236}">
                <a16:creationId xmlns:a16="http://schemas.microsoft.com/office/drawing/2014/main" id="{5F62801A-CF3C-4FF3-B47F-60FE9223399A}"/>
              </a:ext>
            </a:extLst>
          </p:cNvPr>
          <p:cNvSpPr/>
          <p:nvPr/>
        </p:nvSpPr>
        <p:spPr>
          <a:xfrm>
            <a:off x="7743494" y="3160778"/>
            <a:ext cx="2880320" cy="720065"/>
          </a:xfrm>
          <a:custGeom>
            <a:avLst/>
            <a:gdLst>
              <a:gd name="connsiteX0" fmla="*/ 0 w 2880320"/>
              <a:gd name="connsiteY0" fmla="*/ 0 h 720065"/>
              <a:gd name="connsiteX1" fmla="*/ 604867 w 2880320"/>
              <a:gd name="connsiteY1" fmla="*/ 0 h 720065"/>
              <a:gd name="connsiteX2" fmla="*/ 1238538 w 2880320"/>
              <a:gd name="connsiteY2" fmla="*/ 0 h 720065"/>
              <a:gd name="connsiteX3" fmla="*/ 1843405 w 2880320"/>
              <a:gd name="connsiteY3" fmla="*/ 0 h 720065"/>
              <a:gd name="connsiteX4" fmla="*/ 2880320 w 2880320"/>
              <a:gd name="connsiteY4" fmla="*/ 0 h 720065"/>
              <a:gd name="connsiteX5" fmla="*/ 2880320 w 2880320"/>
              <a:gd name="connsiteY5" fmla="*/ 352832 h 720065"/>
              <a:gd name="connsiteX6" fmla="*/ 2880320 w 2880320"/>
              <a:gd name="connsiteY6" fmla="*/ 720065 h 720065"/>
              <a:gd name="connsiteX7" fmla="*/ 2333059 w 2880320"/>
              <a:gd name="connsiteY7" fmla="*/ 720065 h 720065"/>
              <a:gd name="connsiteX8" fmla="*/ 1785798 w 2880320"/>
              <a:gd name="connsiteY8" fmla="*/ 720065 h 720065"/>
              <a:gd name="connsiteX9" fmla="*/ 1209734 w 2880320"/>
              <a:gd name="connsiteY9" fmla="*/ 720065 h 720065"/>
              <a:gd name="connsiteX10" fmla="*/ 662474 w 2880320"/>
              <a:gd name="connsiteY10" fmla="*/ 720065 h 720065"/>
              <a:gd name="connsiteX11" fmla="*/ 0 w 2880320"/>
              <a:gd name="connsiteY11" fmla="*/ 720065 h 720065"/>
              <a:gd name="connsiteX12" fmla="*/ 0 w 2880320"/>
              <a:gd name="connsiteY12" fmla="*/ 360033 h 720065"/>
              <a:gd name="connsiteX13" fmla="*/ 0 w 2880320"/>
              <a:gd name="connsiteY13" fmla="*/ 0 h 7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320" h="720065" extrusionOk="0">
                <a:moveTo>
                  <a:pt x="0" y="0"/>
                </a:moveTo>
                <a:cubicBezTo>
                  <a:pt x="281135" y="-68239"/>
                  <a:pt x="401717" y="175"/>
                  <a:pt x="604867" y="0"/>
                </a:cubicBezTo>
                <a:cubicBezTo>
                  <a:pt x="808017" y="-175"/>
                  <a:pt x="997780" y="7969"/>
                  <a:pt x="1238538" y="0"/>
                </a:cubicBezTo>
                <a:cubicBezTo>
                  <a:pt x="1479296" y="-7969"/>
                  <a:pt x="1660646" y="41552"/>
                  <a:pt x="1843405" y="0"/>
                </a:cubicBezTo>
                <a:cubicBezTo>
                  <a:pt x="2026164" y="-41552"/>
                  <a:pt x="2664575" y="44392"/>
                  <a:pt x="2880320" y="0"/>
                </a:cubicBezTo>
                <a:cubicBezTo>
                  <a:pt x="2889111" y="103637"/>
                  <a:pt x="2858823" y="219812"/>
                  <a:pt x="2880320" y="352832"/>
                </a:cubicBezTo>
                <a:cubicBezTo>
                  <a:pt x="2901817" y="485852"/>
                  <a:pt x="2858049" y="556176"/>
                  <a:pt x="2880320" y="720065"/>
                </a:cubicBezTo>
                <a:cubicBezTo>
                  <a:pt x="2757209" y="767516"/>
                  <a:pt x="2516573" y="703285"/>
                  <a:pt x="2333059" y="720065"/>
                </a:cubicBezTo>
                <a:cubicBezTo>
                  <a:pt x="2149545" y="736845"/>
                  <a:pt x="1901301" y="665798"/>
                  <a:pt x="1785798" y="720065"/>
                </a:cubicBezTo>
                <a:cubicBezTo>
                  <a:pt x="1670295" y="774332"/>
                  <a:pt x="1417391" y="691863"/>
                  <a:pt x="1209734" y="720065"/>
                </a:cubicBezTo>
                <a:cubicBezTo>
                  <a:pt x="1002077" y="748267"/>
                  <a:pt x="831244" y="679802"/>
                  <a:pt x="662474" y="720065"/>
                </a:cubicBezTo>
                <a:cubicBezTo>
                  <a:pt x="493704" y="760328"/>
                  <a:pt x="327435" y="692469"/>
                  <a:pt x="0" y="720065"/>
                </a:cubicBezTo>
                <a:cubicBezTo>
                  <a:pt x="-33667" y="545215"/>
                  <a:pt x="1315" y="484599"/>
                  <a:pt x="0" y="360033"/>
                </a:cubicBezTo>
                <a:cubicBezTo>
                  <a:pt x="-1315" y="235467"/>
                  <a:pt x="39760" y="167453"/>
                  <a:pt x="0" y="0"/>
                </a:cubicBezTo>
                <a:close/>
              </a:path>
            </a:pathLst>
          </a:custGeom>
          <a:noFill/>
          <a:ln>
            <a:prstDash val="sysDot"/>
            <a:extLst>
              <a:ext uri="{C807C97D-BFC1-408E-A445-0C87EB9F89A2}">
                <ask:lineSketchStyleProps xmlns:ask="http://schemas.microsoft.com/office/drawing/2018/sketchyshapes" sd="476298501">
                  <a:prstGeom prst="rect">
                    <a:avLst/>
                  </a:prstGeom>
                  <ask:type>
                    <ask:lineSketchScribbl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a:solidFill>
                  <a:srgbClr val="0070C0"/>
                </a:solidFill>
              </a:rPr>
              <a:t>2022 A/C</a:t>
            </a:r>
          </a:p>
        </p:txBody>
      </p:sp>
      <p:grpSp>
        <p:nvGrpSpPr>
          <p:cNvPr id="23" name="Group 22">
            <a:extLst>
              <a:ext uri="{FF2B5EF4-FFF2-40B4-BE49-F238E27FC236}">
                <a16:creationId xmlns:a16="http://schemas.microsoft.com/office/drawing/2014/main" id="{41EFD659-FABA-4E9B-B025-E92126B65813}"/>
              </a:ext>
            </a:extLst>
          </p:cNvPr>
          <p:cNvGrpSpPr/>
          <p:nvPr/>
        </p:nvGrpSpPr>
        <p:grpSpPr>
          <a:xfrm>
            <a:off x="4863706" y="1873918"/>
            <a:ext cx="2873218" cy="237036"/>
            <a:chOff x="1989956" y="3996837"/>
            <a:chExt cx="2873218" cy="237036"/>
          </a:xfrm>
        </p:grpSpPr>
        <p:cxnSp>
          <p:nvCxnSpPr>
            <p:cNvPr id="24" name="Straight Connector 23">
              <a:extLst>
                <a:ext uri="{FF2B5EF4-FFF2-40B4-BE49-F238E27FC236}">
                  <a16:creationId xmlns:a16="http://schemas.microsoft.com/office/drawing/2014/main" id="{358930DE-8A3F-472D-B257-11171A9D9750}"/>
                </a:ext>
              </a:extLst>
            </p:cNvPr>
            <p:cNvCxnSpPr/>
            <p:nvPr/>
          </p:nvCxnSpPr>
          <p:spPr>
            <a:xfrm>
              <a:off x="1996808" y="3998054"/>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E30D5A66-EC78-444B-90AE-6DA9ED961581}"/>
                </a:ext>
              </a:extLst>
            </p:cNvPr>
            <p:cNvCxnSpPr/>
            <p:nvPr/>
          </p:nvCxnSpPr>
          <p:spPr>
            <a:xfrm>
              <a:off x="4850661" y="3996837"/>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B3F5D73C-7BDD-4E52-A47E-0AA461B5354A}"/>
                </a:ext>
              </a:extLst>
            </p:cNvPr>
            <p:cNvCxnSpPr/>
            <p:nvPr/>
          </p:nvCxnSpPr>
          <p:spPr>
            <a:xfrm>
              <a:off x="1989956" y="3996837"/>
              <a:ext cx="2873218" cy="0"/>
            </a:xfrm>
            <a:prstGeom prst="line">
              <a:avLst/>
            </a:prstGeom>
          </p:spPr>
          <p:style>
            <a:lnRef idx="3">
              <a:schemeClr val="accent2"/>
            </a:lnRef>
            <a:fillRef idx="0">
              <a:schemeClr val="accent2"/>
            </a:fillRef>
            <a:effectRef idx="2">
              <a:schemeClr val="accent2"/>
            </a:effectRef>
            <a:fontRef idx="minor">
              <a:schemeClr val="tx1"/>
            </a:fontRef>
          </p:style>
        </p:cxnSp>
      </p:grpSp>
      <p:sp>
        <p:nvSpPr>
          <p:cNvPr id="8" name="TextBox 7">
            <a:extLst>
              <a:ext uri="{FF2B5EF4-FFF2-40B4-BE49-F238E27FC236}">
                <a16:creationId xmlns:a16="http://schemas.microsoft.com/office/drawing/2014/main" id="{467C107F-DE2E-4514-A82E-BB8C52C7923B}"/>
              </a:ext>
            </a:extLst>
          </p:cNvPr>
          <p:cNvSpPr txBox="1"/>
          <p:nvPr/>
        </p:nvSpPr>
        <p:spPr>
          <a:xfrm>
            <a:off x="3862164" y="5357404"/>
            <a:ext cx="4752527" cy="369332"/>
          </a:xfrm>
          <a:prstGeom prst="rect">
            <a:avLst/>
          </a:prstGeom>
          <a:noFill/>
        </p:spPr>
        <p:txBody>
          <a:bodyPr wrap="square" rtlCol="0">
            <a:spAutoFit/>
          </a:bodyPr>
          <a:lstStyle/>
          <a:p>
            <a:r>
              <a:rPr lang="en-US" dirty="0"/>
              <a:t>CLAIMS O/S ON RISK ATTACHING DURING</a:t>
            </a:r>
            <a:endParaRPr lang="en-IN" dirty="0"/>
          </a:p>
        </p:txBody>
      </p:sp>
      <p:sp>
        <p:nvSpPr>
          <p:cNvPr id="37" name="TextBox 36">
            <a:extLst>
              <a:ext uri="{FF2B5EF4-FFF2-40B4-BE49-F238E27FC236}">
                <a16:creationId xmlns:a16="http://schemas.microsoft.com/office/drawing/2014/main" id="{C23D36EF-2A51-45CE-A5C2-8B9471B8E50F}"/>
              </a:ext>
            </a:extLst>
          </p:cNvPr>
          <p:cNvSpPr txBox="1"/>
          <p:nvPr/>
        </p:nvSpPr>
        <p:spPr>
          <a:xfrm>
            <a:off x="4798268" y="5817472"/>
            <a:ext cx="2664296" cy="369332"/>
          </a:xfrm>
          <a:prstGeom prst="rect">
            <a:avLst/>
          </a:prstGeom>
          <a:noFill/>
        </p:spPr>
        <p:txBody>
          <a:bodyPr wrap="square" rtlCol="0">
            <a:spAutoFit/>
          </a:bodyPr>
          <a:lstStyle/>
          <a:p>
            <a:r>
              <a:rPr lang="en-US" dirty="0"/>
              <a:t>PORTFOLIO CLEAN CUT</a:t>
            </a:r>
            <a:endParaRPr lang="en-IN" dirty="0"/>
          </a:p>
        </p:txBody>
      </p:sp>
      <p:sp>
        <p:nvSpPr>
          <p:cNvPr id="38" name="TextBox 37">
            <a:extLst>
              <a:ext uri="{FF2B5EF4-FFF2-40B4-BE49-F238E27FC236}">
                <a16:creationId xmlns:a16="http://schemas.microsoft.com/office/drawing/2014/main" id="{7D9D984A-C5BD-479E-B465-FADD4FC8920D}"/>
              </a:ext>
            </a:extLst>
          </p:cNvPr>
          <p:cNvSpPr txBox="1"/>
          <p:nvPr/>
        </p:nvSpPr>
        <p:spPr>
          <a:xfrm>
            <a:off x="7462564" y="1798278"/>
            <a:ext cx="576064" cy="369332"/>
          </a:xfrm>
          <a:prstGeom prst="rect">
            <a:avLst/>
          </a:prstGeom>
          <a:noFill/>
        </p:spPr>
        <p:txBody>
          <a:bodyPr wrap="square" rtlCol="0">
            <a:spAutoFit/>
          </a:bodyPr>
          <a:lstStyle/>
          <a:p>
            <a:r>
              <a:rPr lang="en-US" dirty="0"/>
              <a:t>OS</a:t>
            </a:r>
            <a:endParaRPr lang="en-IN" dirty="0"/>
          </a:p>
        </p:txBody>
      </p:sp>
      <p:sp>
        <p:nvSpPr>
          <p:cNvPr id="4" name="Arc 3">
            <a:extLst>
              <a:ext uri="{FF2B5EF4-FFF2-40B4-BE49-F238E27FC236}">
                <a16:creationId xmlns:a16="http://schemas.microsoft.com/office/drawing/2014/main" id="{6FBB0668-6126-1C41-8651-44F90E9F75D8}"/>
              </a:ext>
            </a:extLst>
          </p:cNvPr>
          <p:cNvSpPr/>
          <p:nvPr/>
        </p:nvSpPr>
        <p:spPr>
          <a:xfrm rot="17169460">
            <a:off x="4582968" y="2171134"/>
            <a:ext cx="5306385" cy="5306385"/>
          </a:xfrm>
          <a:prstGeom prst="arc">
            <a:avLst>
              <a:gd name="adj1" fmla="val 16853112"/>
              <a:gd name="adj2" fmla="val 21224661"/>
            </a:avLst>
          </a:prstGeom>
          <a:ln w="28575" cap="flat" cmpd="sng" algn="ctr">
            <a:solidFill>
              <a:schemeClr val="accent4"/>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03173AEC-5F93-124B-8907-629E13D2B4E0}"/>
              </a:ext>
            </a:extLst>
          </p:cNvPr>
          <p:cNvSpPr txBox="1"/>
          <p:nvPr/>
        </p:nvSpPr>
        <p:spPr>
          <a:xfrm>
            <a:off x="10440350" y="2751489"/>
            <a:ext cx="576063" cy="369332"/>
          </a:xfrm>
          <a:prstGeom prst="rect">
            <a:avLst/>
          </a:prstGeom>
          <a:noFill/>
        </p:spPr>
        <p:txBody>
          <a:bodyPr wrap="square" rtlCol="0">
            <a:spAutoFit/>
          </a:bodyPr>
          <a:lstStyle/>
          <a:p>
            <a:r>
              <a:rPr lang="en-US" dirty="0"/>
              <a:t>OS</a:t>
            </a:r>
            <a:endParaRPr lang="en-IN" dirty="0"/>
          </a:p>
        </p:txBody>
      </p:sp>
      <p:sp>
        <p:nvSpPr>
          <p:cNvPr id="22" name="Arc 21">
            <a:extLst>
              <a:ext uri="{FF2B5EF4-FFF2-40B4-BE49-F238E27FC236}">
                <a16:creationId xmlns:a16="http://schemas.microsoft.com/office/drawing/2014/main" id="{9FBEE622-1AAE-794F-B294-9F66D0BBCA09}"/>
              </a:ext>
            </a:extLst>
          </p:cNvPr>
          <p:cNvSpPr/>
          <p:nvPr/>
        </p:nvSpPr>
        <p:spPr>
          <a:xfrm rot="17043556">
            <a:off x="7533164" y="2918400"/>
            <a:ext cx="5306385" cy="5306385"/>
          </a:xfrm>
          <a:prstGeom prst="arc">
            <a:avLst>
              <a:gd name="adj1" fmla="val 16853112"/>
              <a:gd name="adj2" fmla="val 21268870"/>
            </a:avLst>
          </a:prstGeom>
          <a:ln w="28575" cap="flat" cmpd="sng" algn="ctr">
            <a:solidFill>
              <a:schemeClr val="accent4"/>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51CD99AB-E362-AA4A-8F05-7F1F05279171}"/>
              </a:ext>
            </a:extLst>
          </p:cNvPr>
          <p:cNvGrpSpPr/>
          <p:nvPr/>
        </p:nvGrpSpPr>
        <p:grpSpPr>
          <a:xfrm>
            <a:off x="7724411" y="2674688"/>
            <a:ext cx="2873218" cy="237036"/>
            <a:chOff x="1989956" y="3996837"/>
            <a:chExt cx="2873218" cy="237036"/>
          </a:xfrm>
        </p:grpSpPr>
        <p:cxnSp>
          <p:nvCxnSpPr>
            <p:cNvPr id="41" name="Straight Connector 40">
              <a:extLst>
                <a:ext uri="{FF2B5EF4-FFF2-40B4-BE49-F238E27FC236}">
                  <a16:creationId xmlns:a16="http://schemas.microsoft.com/office/drawing/2014/main" id="{D820665B-95EC-8B47-A77C-C9137132A069}"/>
                </a:ext>
              </a:extLst>
            </p:cNvPr>
            <p:cNvCxnSpPr>
              <a:cxnSpLocks/>
            </p:cNvCxnSpPr>
            <p:nvPr/>
          </p:nvCxnSpPr>
          <p:spPr>
            <a:xfrm>
              <a:off x="1996808" y="3998054"/>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42" name="Straight Connector 41">
              <a:extLst>
                <a:ext uri="{FF2B5EF4-FFF2-40B4-BE49-F238E27FC236}">
                  <a16:creationId xmlns:a16="http://schemas.microsoft.com/office/drawing/2014/main" id="{CC4BB703-D2A2-9A4B-9D47-DC5D30D54C32}"/>
                </a:ext>
              </a:extLst>
            </p:cNvPr>
            <p:cNvCxnSpPr>
              <a:cxnSpLocks/>
            </p:cNvCxnSpPr>
            <p:nvPr/>
          </p:nvCxnSpPr>
          <p:spPr>
            <a:xfrm>
              <a:off x="4850661" y="3996837"/>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43" name="Straight Connector 42">
              <a:extLst>
                <a:ext uri="{FF2B5EF4-FFF2-40B4-BE49-F238E27FC236}">
                  <a16:creationId xmlns:a16="http://schemas.microsoft.com/office/drawing/2014/main" id="{B1713EED-7C97-EE4E-90D6-FED1763EBE20}"/>
                </a:ext>
              </a:extLst>
            </p:cNvPr>
            <p:cNvCxnSpPr>
              <a:cxnSpLocks/>
            </p:cNvCxnSpPr>
            <p:nvPr/>
          </p:nvCxnSpPr>
          <p:spPr>
            <a:xfrm>
              <a:off x="1989956" y="3996837"/>
              <a:ext cx="2873218" cy="0"/>
            </a:xfrm>
            <a:prstGeom prst="line">
              <a:avLst/>
            </a:prstGeom>
          </p:spPr>
          <p:style>
            <a:lnRef idx="3">
              <a:schemeClr val="accent2"/>
            </a:lnRef>
            <a:fillRef idx="0">
              <a:schemeClr val="accent2"/>
            </a:fillRef>
            <a:effectRef idx="2">
              <a:schemeClr val="accent2"/>
            </a:effectRef>
            <a:fontRef idx="minor">
              <a:schemeClr val="tx1"/>
            </a:fontRef>
          </p:style>
        </p:cxnSp>
      </p:grpSp>
      <p:sp>
        <p:nvSpPr>
          <p:cNvPr id="3" name="TextBox 2">
            <a:extLst>
              <a:ext uri="{FF2B5EF4-FFF2-40B4-BE49-F238E27FC236}">
                <a16:creationId xmlns:a16="http://schemas.microsoft.com/office/drawing/2014/main" id="{6EA894B6-32A0-4B79-970F-47D64C031C87}"/>
              </a:ext>
            </a:extLst>
          </p:cNvPr>
          <p:cNvSpPr txBox="1"/>
          <p:nvPr/>
        </p:nvSpPr>
        <p:spPr>
          <a:xfrm>
            <a:off x="8589631" y="1953129"/>
            <a:ext cx="2962126" cy="369332"/>
          </a:xfrm>
          <a:prstGeom prst="rect">
            <a:avLst/>
          </a:prstGeom>
          <a:noFill/>
        </p:spPr>
        <p:txBody>
          <a:bodyPr wrap="square" rtlCol="0">
            <a:spAutoFit/>
          </a:bodyPr>
          <a:lstStyle/>
          <a:p>
            <a:r>
              <a:rPr lang="en-IN" dirty="0"/>
              <a:t>PORTFOLIO WITHDRAWAL</a:t>
            </a:r>
          </a:p>
        </p:txBody>
      </p:sp>
      <p:sp>
        <p:nvSpPr>
          <p:cNvPr id="31" name="TextBox 30">
            <a:extLst>
              <a:ext uri="{FF2B5EF4-FFF2-40B4-BE49-F238E27FC236}">
                <a16:creationId xmlns:a16="http://schemas.microsoft.com/office/drawing/2014/main" id="{76E2D624-EBC0-40CA-AAAC-E2F6E2FA63F3}"/>
              </a:ext>
            </a:extLst>
          </p:cNvPr>
          <p:cNvSpPr txBox="1"/>
          <p:nvPr/>
        </p:nvSpPr>
        <p:spPr>
          <a:xfrm>
            <a:off x="4150196" y="4189144"/>
            <a:ext cx="2962126" cy="369332"/>
          </a:xfrm>
          <a:prstGeom prst="rect">
            <a:avLst/>
          </a:prstGeom>
          <a:noFill/>
        </p:spPr>
        <p:txBody>
          <a:bodyPr wrap="square" rtlCol="0">
            <a:spAutoFit/>
          </a:bodyPr>
          <a:lstStyle/>
          <a:p>
            <a:r>
              <a:rPr lang="en-IN" dirty="0"/>
              <a:t>PORTFOLIO ENTRY</a:t>
            </a:r>
          </a:p>
        </p:txBody>
      </p:sp>
      <p:cxnSp>
        <p:nvCxnSpPr>
          <p:cNvPr id="6" name="Straight Arrow Connector 5">
            <a:extLst>
              <a:ext uri="{FF2B5EF4-FFF2-40B4-BE49-F238E27FC236}">
                <a16:creationId xmlns:a16="http://schemas.microsoft.com/office/drawing/2014/main" id="{0F94A4C8-4AE6-4586-890F-EAE73F1B9628}"/>
              </a:ext>
            </a:extLst>
          </p:cNvPr>
          <p:cNvCxnSpPr/>
          <p:nvPr/>
        </p:nvCxnSpPr>
        <p:spPr>
          <a:xfrm flipH="1" flipV="1">
            <a:off x="4863174" y="3710485"/>
            <a:ext cx="7102" cy="478659"/>
          </a:xfrm>
          <a:prstGeom prst="straightConnector1">
            <a:avLst/>
          </a:prstGeom>
          <a:ln w="19050">
            <a:solidFill>
              <a:srgbClr val="4E78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F7B1078-1561-4CF4-9F1C-45AC8F5344EE}"/>
              </a:ext>
            </a:extLst>
          </p:cNvPr>
          <p:cNvCxnSpPr>
            <a:cxnSpLocks/>
          </p:cNvCxnSpPr>
          <p:nvPr/>
        </p:nvCxnSpPr>
        <p:spPr>
          <a:xfrm flipV="1">
            <a:off x="6238427" y="4373810"/>
            <a:ext cx="1519271" cy="13991"/>
          </a:xfrm>
          <a:prstGeom prst="straightConnector1">
            <a:avLst/>
          </a:prstGeom>
          <a:ln w="19050">
            <a:solidFill>
              <a:srgbClr val="4E78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056CCD1-813B-4B54-A94B-04D8E728C7EF}"/>
              </a:ext>
            </a:extLst>
          </p:cNvPr>
          <p:cNvCxnSpPr>
            <a:cxnSpLocks/>
            <a:endCxn id="7" idx="0"/>
          </p:cNvCxnSpPr>
          <p:nvPr/>
        </p:nvCxnSpPr>
        <p:spPr>
          <a:xfrm>
            <a:off x="10522886" y="2309780"/>
            <a:ext cx="205496" cy="441709"/>
          </a:xfrm>
          <a:prstGeom prst="straightConnector1">
            <a:avLst/>
          </a:prstGeom>
          <a:ln w="19050">
            <a:solidFill>
              <a:srgbClr val="4E78F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D474B32-4E91-475C-ADF7-9B2424B71FE0}"/>
              </a:ext>
            </a:extLst>
          </p:cNvPr>
          <p:cNvCxnSpPr>
            <a:cxnSpLocks/>
          </p:cNvCxnSpPr>
          <p:nvPr/>
        </p:nvCxnSpPr>
        <p:spPr>
          <a:xfrm flipH="1" flipV="1">
            <a:off x="7853678" y="2132290"/>
            <a:ext cx="803008" cy="17639"/>
          </a:xfrm>
          <a:prstGeom prst="straightConnector1">
            <a:avLst/>
          </a:prstGeom>
          <a:ln w="19050">
            <a:solidFill>
              <a:srgbClr val="4E78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94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13 4.44444E-6 L -0.23444 0.09027 " pathEditMode="relative" rAng="0" ptsTypes="AA">
                                      <p:cBhvr>
                                        <p:cTn id="10" dur="2000" fill="hold"/>
                                        <p:tgtEl>
                                          <p:spTgt spid="23"/>
                                        </p:tgtEl>
                                        <p:attrNameLst>
                                          <p:attrName>ppt_x</p:attrName>
                                          <p:attrName>ppt_y</p:attrName>
                                        </p:attrNameLst>
                                      </p:cBhvr>
                                      <p:rCtr x="-11787" y="451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3 4.44444E-6 L -0.23444 0.09027 " pathEditMode="relative" rAng="0" ptsTypes="AA">
                                      <p:cBhvr>
                                        <p:cTn id="22" dur="2000" fill="hold"/>
                                        <p:tgtEl>
                                          <p:spTgt spid="36"/>
                                        </p:tgtEl>
                                        <p:attrNameLst>
                                          <p:attrName>ppt_x</p:attrName>
                                          <p:attrName>ppt_y</p:attrName>
                                        </p:attrNameLst>
                                      </p:cBhvr>
                                      <p:rCtr x="-11787" y="4514"/>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 grpId="0" animBg="1"/>
      <p:bldP spid="7" grpId="0"/>
      <p:bldP spid="22" grpId="0" animBg="1"/>
      <p:bldP spid="3"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3B74-7553-483E-9D75-83D0FCC62C3B}"/>
              </a:ext>
            </a:extLst>
          </p:cNvPr>
          <p:cNvSpPr>
            <a:spLocks noGrp="1"/>
          </p:cNvSpPr>
          <p:nvPr>
            <p:ph type="title"/>
          </p:nvPr>
        </p:nvSpPr>
        <p:spPr/>
        <p:txBody>
          <a:bodyPr/>
          <a:lstStyle/>
          <a:p>
            <a:r>
              <a:rPr lang="en-IN" dirty="0"/>
              <a:t>ACCOUNTING </a:t>
            </a:r>
            <a:r>
              <a:rPr lang="en-IN" sz="2800" dirty="0"/>
              <a:t>(CONTD.) – LOSSES OCCURING DURING</a:t>
            </a:r>
            <a:endParaRPr lang="en-IN" dirty="0"/>
          </a:p>
        </p:txBody>
      </p:sp>
      <p:cxnSp>
        <p:nvCxnSpPr>
          <p:cNvPr id="9" name="Straight Arrow Connector 8">
            <a:extLst>
              <a:ext uri="{FF2B5EF4-FFF2-40B4-BE49-F238E27FC236}">
                <a16:creationId xmlns:a16="http://schemas.microsoft.com/office/drawing/2014/main" id="{897AC158-5F66-4DED-8CFA-9128F421480C}"/>
              </a:ext>
            </a:extLst>
          </p:cNvPr>
          <p:cNvCxnSpPr/>
          <p:nvPr/>
        </p:nvCxnSpPr>
        <p:spPr>
          <a:xfrm>
            <a:off x="1648780" y="4824327"/>
            <a:ext cx="9577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54FCFA-F577-40F1-814C-4901FFB077E6}"/>
              </a:ext>
            </a:extLst>
          </p:cNvPr>
          <p:cNvSpPr txBox="1"/>
          <p:nvPr/>
        </p:nvSpPr>
        <p:spPr>
          <a:xfrm>
            <a:off x="8614692" y="4824327"/>
            <a:ext cx="4248472" cy="369332"/>
          </a:xfrm>
          <a:prstGeom prst="rect">
            <a:avLst/>
          </a:prstGeom>
          <a:noFill/>
        </p:spPr>
        <p:txBody>
          <a:bodyPr wrap="square" rtlCol="0">
            <a:spAutoFit/>
          </a:bodyPr>
          <a:lstStyle/>
          <a:p>
            <a:pPr algn="ctr"/>
            <a:r>
              <a:rPr lang="en-IN" dirty="0"/>
              <a:t>YEARS</a:t>
            </a:r>
          </a:p>
        </p:txBody>
      </p:sp>
      <p:sp>
        <p:nvSpPr>
          <p:cNvPr id="11" name="Rectangle 10">
            <a:extLst>
              <a:ext uri="{FF2B5EF4-FFF2-40B4-BE49-F238E27FC236}">
                <a16:creationId xmlns:a16="http://schemas.microsoft.com/office/drawing/2014/main" id="{B0A3892F-2A72-44A5-B5E8-A94642F49E72}"/>
              </a:ext>
            </a:extLst>
          </p:cNvPr>
          <p:cNvSpPr/>
          <p:nvPr/>
        </p:nvSpPr>
        <p:spPr>
          <a:xfrm>
            <a:off x="1989956" y="2420888"/>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2020 U/W</a:t>
            </a:r>
          </a:p>
        </p:txBody>
      </p:sp>
      <p:sp>
        <p:nvSpPr>
          <p:cNvPr id="12" name="Rectangle 11">
            <a:extLst>
              <a:ext uri="{FF2B5EF4-FFF2-40B4-BE49-F238E27FC236}">
                <a16:creationId xmlns:a16="http://schemas.microsoft.com/office/drawing/2014/main" id="{74015547-DACE-4ECE-B3D4-EB920262C55C}"/>
              </a:ext>
            </a:extLst>
          </p:cNvPr>
          <p:cNvSpPr/>
          <p:nvPr/>
        </p:nvSpPr>
        <p:spPr>
          <a:xfrm>
            <a:off x="4870276" y="3145167"/>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2021 U/W</a:t>
            </a:r>
          </a:p>
        </p:txBody>
      </p:sp>
      <p:sp>
        <p:nvSpPr>
          <p:cNvPr id="13" name="Rectangle 12">
            <a:extLst>
              <a:ext uri="{FF2B5EF4-FFF2-40B4-BE49-F238E27FC236}">
                <a16:creationId xmlns:a16="http://schemas.microsoft.com/office/drawing/2014/main" id="{CA398D62-C8AE-402A-B38A-1CC0A18F7822}"/>
              </a:ext>
            </a:extLst>
          </p:cNvPr>
          <p:cNvSpPr/>
          <p:nvPr/>
        </p:nvSpPr>
        <p:spPr>
          <a:xfrm>
            <a:off x="7750596" y="3865232"/>
            <a:ext cx="2880320" cy="7200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0070C0"/>
                </a:solidFill>
              </a:rPr>
              <a:t>2022 U/W</a:t>
            </a:r>
          </a:p>
        </p:txBody>
      </p:sp>
      <p:sp>
        <p:nvSpPr>
          <p:cNvPr id="14" name="TextBox 13">
            <a:extLst>
              <a:ext uri="{FF2B5EF4-FFF2-40B4-BE49-F238E27FC236}">
                <a16:creationId xmlns:a16="http://schemas.microsoft.com/office/drawing/2014/main" id="{386DD6BC-C8C5-42F3-8933-011F31467A78}"/>
              </a:ext>
            </a:extLst>
          </p:cNvPr>
          <p:cNvSpPr txBox="1"/>
          <p:nvPr/>
        </p:nvSpPr>
        <p:spPr>
          <a:xfrm rot="19409255">
            <a:off x="1540423" y="2075844"/>
            <a:ext cx="936104" cy="369332"/>
          </a:xfrm>
          <a:prstGeom prst="rect">
            <a:avLst/>
          </a:prstGeom>
          <a:noFill/>
        </p:spPr>
        <p:txBody>
          <a:bodyPr wrap="square" rtlCol="0">
            <a:spAutoFit/>
          </a:bodyPr>
          <a:lstStyle/>
          <a:p>
            <a:r>
              <a:rPr lang="en-IN" dirty="0"/>
              <a:t>01/04</a:t>
            </a:r>
          </a:p>
        </p:txBody>
      </p:sp>
      <p:sp>
        <p:nvSpPr>
          <p:cNvPr id="15" name="TextBox 14">
            <a:extLst>
              <a:ext uri="{FF2B5EF4-FFF2-40B4-BE49-F238E27FC236}">
                <a16:creationId xmlns:a16="http://schemas.microsoft.com/office/drawing/2014/main" id="{3C05797E-292A-42C3-8E1B-A99B9A164B76}"/>
              </a:ext>
            </a:extLst>
          </p:cNvPr>
          <p:cNvSpPr txBox="1"/>
          <p:nvPr/>
        </p:nvSpPr>
        <p:spPr>
          <a:xfrm rot="19409255">
            <a:off x="7301067" y="3525819"/>
            <a:ext cx="936104" cy="369332"/>
          </a:xfrm>
          <a:prstGeom prst="rect">
            <a:avLst/>
          </a:prstGeom>
          <a:noFill/>
        </p:spPr>
        <p:txBody>
          <a:bodyPr wrap="square" rtlCol="0">
            <a:spAutoFit/>
          </a:bodyPr>
          <a:lstStyle/>
          <a:p>
            <a:r>
              <a:rPr lang="en-IN" dirty="0"/>
              <a:t>01/04</a:t>
            </a:r>
          </a:p>
        </p:txBody>
      </p:sp>
      <p:sp>
        <p:nvSpPr>
          <p:cNvPr id="16" name="TextBox 15">
            <a:extLst>
              <a:ext uri="{FF2B5EF4-FFF2-40B4-BE49-F238E27FC236}">
                <a16:creationId xmlns:a16="http://schemas.microsoft.com/office/drawing/2014/main" id="{DC387E90-442C-4BF7-BCEA-C7E72EA5369D}"/>
              </a:ext>
            </a:extLst>
          </p:cNvPr>
          <p:cNvSpPr txBox="1"/>
          <p:nvPr/>
        </p:nvSpPr>
        <p:spPr>
          <a:xfrm rot="19409255">
            <a:off x="4420745" y="2793587"/>
            <a:ext cx="936104" cy="369332"/>
          </a:xfrm>
          <a:prstGeom prst="rect">
            <a:avLst/>
          </a:prstGeom>
          <a:noFill/>
        </p:spPr>
        <p:txBody>
          <a:bodyPr wrap="square" rtlCol="0">
            <a:spAutoFit/>
          </a:bodyPr>
          <a:lstStyle/>
          <a:p>
            <a:r>
              <a:rPr lang="en-IN" dirty="0"/>
              <a:t>01/04</a:t>
            </a:r>
          </a:p>
        </p:txBody>
      </p:sp>
      <p:sp>
        <p:nvSpPr>
          <p:cNvPr id="17" name="TextBox 16">
            <a:extLst>
              <a:ext uri="{FF2B5EF4-FFF2-40B4-BE49-F238E27FC236}">
                <a16:creationId xmlns:a16="http://schemas.microsoft.com/office/drawing/2014/main" id="{351DEE14-96E9-4072-8656-963058D7D99B}"/>
              </a:ext>
            </a:extLst>
          </p:cNvPr>
          <p:cNvSpPr txBox="1"/>
          <p:nvPr/>
        </p:nvSpPr>
        <p:spPr>
          <a:xfrm rot="19595754">
            <a:off x="4415026" y="2102466"/>
            <a:ext cx="864624" cy="369332"/>
          </a:xfrm>
          <a:prstGeom prst="rect">
            <a:avLst/>
          </a:prstGeom>
          <a:noFill/>
        </p:spPr>
        <p:txBody>
          <a:bodyPr wrap="square" rtlCol="0">
            <a:spAutoFit/>
          </a:bodyPr>
          <a:lstStyle/>
          <a:p>
            <a:r>
              <a:rPr lang="en-IN" dirty="0"/>
              <a:t>31/03</a:t>
            </a:r>
          </a:p>
        </p:txBody>
      </p:sp>
      <p:sp>
        <p:nvSpPr>
          <p:cNvPr id="18" name="TextBox 17">
            <a:extLst>
              <a:ext uri="{FF2B5EF4-FFF2-40B4-BE49-F238E27FC236}">
                <a16:creationId xmlns:a16="http://schemas.microsoft.com/office/drawing/2014/main" id="{7F44B63D-9301-4110-AAEB-250BB6C04A9F}"/>
              </a:ext>
            </a:extLst>
          </p:cNvPr>
          <p:cNvSpPr txBox="1"/>
          <p:nvPr/>
        </p:nvSpPr>
        <p:spPr>
          <a:xfrm rot="19595754">
            <a:off x="7318284" y="2812307"/>
            <a:ext cx="864624" cy="369332"/>
          </a:xfrm>
          <a:prstGeom prst="rect">
            <a:avLst/>
          </a:prstGeom>
          <a:noFill/>
        </p:spPr>
        <p:txBody>
          <a:bodyPr wrap="square" rtlCol="0">
            <a:spAutoFit/>
          </a:bodyPr>
          <a:lstStyle/>
          <a:p>
            <a:r>
              <a:rPr lang="en-IN" dirty="0"/>
              <a:t>31/03</a:t>
            </a:r>
          </a:p>
        </p:txBody>
      </p:sp>
      <p:sp>
        <p:nvSpPr>
          <p:cNvPr id="19" name="TextBox 18">
            <a:extLst>
              <a:ext uri="{FF2B5EF4-FFF2-40B4-BE49-F238E27FC236}">
                <a16:creationId xmlns:a16="http://schemas.microsoft.com/office/drawing/2014/main" id="{CF3C016F-92CC-4AD7-A14E-69C4A34A1D4A}"/>
              </a:ext>
            </a:extLst>
          </p:cNvPr>
          <p:cNvSpPr txBox="1"/>
          <p:nvPr/>
        </p:nvSpPr>
        <p:spPr>
          <a:xfrm rot="19595754">
            <a:off x="10193628" y="3537915"/>
            <a:ext cx="864624" cy="369332"/>
          </a:xfrm>
          <a:prstGeom prst="rect">
            <a:avLst/>
          </a:prstGeom>
          <a:noFill/>
        </p:spPr>
        <p:txBody>
          <a:bodyPr wrap="square" rtlCol="0">
            <a:spAutoFit/>
          </a:bodyPr>
          <a:lstStyle/>
          <a:p>
            <a:r>
              <a:rPr lang="en-IN" dirty="0"/>
              <a:t>31/03</a:t>
            </a:r>
          </a:p>
        </p:txBody>
      </p:sp>
      <p:sp>
        <p:nvSpPr>
          <p:cNvPr id="20" name="Rectangle 19">
            <a:extLst>
              <a:ext uri="{FF2B5EF4-FFF2-40B4-BE49-F238E27FC236}">
                <a16:creationId xmlns:a16="http://schemas.microsoft.com/office/drawing/2014/main" id="{D04FE8D2-52C4-4567-8DF7-0B1D680B37AB}"/>
              </a:ext>
            </a:extLst>
          </p:cNvPr>
          <p:cNvSpPr/>
          <p:nvPr/>
        </p:nvSpPr>
        <p:spPr>
          <a:xfrm>
            <a:off x="4863174" y="2420888"/>
            <a:ext cx="2880320" cy="720065"/>
          </a:xfrm>
          <a:custGeom>
            <a:avLst/>
            <a:gdLst>
              <a:gd name="connsiteX0" fmla="*/ 0 w 2880320"/>
              <a:gd name="connsiteY0" fmla="*/ 0 h 720065"/>
              <a:gd name="connsiteX1" fmla="*/ 604867 w 2880320"/>
              <a:gd name="connsiteY1" fmla="*/ 0 h 720065"/>
              <a:gd name="connsiteX2" fmla="*/ 1238538 w 2880320"/>
              <a:gd name="connsiteY2" fmla="*/ 0 h 720065"/>
              <a:gd name="connsiteX3" fmla="*/ 1843405 w 2880320"/>
              <a:gd name="connsiteY3" fmla="*/ 0 h 720065"/>
              <a:gd name="connsiteX4" fmla="*/ 2880320 w 2880320"/>
              <a:gd name="connsiteY4" fmla="*/ 0 h 720065"/>
              <a:gd name="connsiteX5" fmla="*/ 2880320 w 2880320"/>
              <a:gd name="connsiteY5" fmla="*/ 352832 h 720065"/>
              <a:gd name="connsiteX6" fmla="*/ 2880320 w 2880320"/>
              <a:gd name="connsiteY6" fmla="*/ 720065 h 720065"/>
              <a:gd name="connsiteX7" fmla="*/ 2333059 w 2880320"/>
              <a:gd name="connsiteY7" fmla="*/ 720065 h 720065"/>
              <a:gd name="connsiteX8" fmla="*/ 1785798 w 2880320"/>
              <a:gd name="connsiteY8" fmla="*/ 720065 h 720065"/>
              <a:gd name="connsiteX9" fmla="*/ 1209734 w 2880320"/>
              <a:gd name="connsiteY9" fmla="*/ 720065 h 720065"/>
              <a:gd name="connsiteX10" fmla="*/ 662474 w 2880320"/>
              <a:gd name="connsiteY10" fmla="*/ 720065 h 720065"/>
              <a:gd name="connsiteX11" fmla="*/ 0 w 2880320"/>
              <a:gd name="connsiteY11" fmla="*/ 720065 h 720065"/>
              <a:gd name="connsiteX12" fmla="*/ 0 w 2880320"/>
              <a:gd name="connsiteY12" fmla="*/ 360033 h 720065"/>
              <a:gd name="connsiteX13" fmla="*/ 0 w 2880320"/>
              <a:gd name="connsiteY13" fmla="*/ 0 h 7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320" h="720065" extrusionOk="0">
                <a:moveTo>
                  <a:pt x="0" y="0"/>
                </a:moveTo>
                <a:cubicBezTo>
                  <a:pt x="281135" y="-68239"/>
                  <a:pt x="401717" y="175"/>
                  <a:pt x="604867" y="0"/>
                </a:cubicBezTo>
                <a:cubicBezTo>
                  <a:pt x="808017" y="-175"/>
                  <a:pt x="997780" y="7969"/>
                  <a:pt x="1238538" y="0"/>
                </a:cubicBezTo>
                <a:cubicBezTo>
                  <a:pt x="1479296" y="-7969"/>
                  <a:pt x="1660646" y="41552"/>
                  <a:pt x="1843405" y="0"/>
                </a:cubicBezTo>
                <a:cubicBezTo>
                  <a:pt x="2026164" y="-41552"/>
                  <a:pt x="2664575" y="44392"/>
                  <a:pt x="2880320" y="0"/>
                </a:cubicBezTo>
                <a:cubicBezTo>
                  <a:pt x="2889111" y="103637"/>
                  <a:pt x="2858823" y="219812"/>
                  <a:pt x="2880320" y="352832"/>
                </a:cubicBezTo>
                <a:cubicBezTo>
                  <a:pt x="2901817" y="485852"/>
                  <a:pt x="2858049" y="556176"/>
                  <a:pt x="2880320" y="720065"/>
                </a:cubicBezTo>
                <a:cubicBezTo>
                  <a:pt x="2757209" y="767516"/>
                  <a:pt x="2516573" y="703285"/>
                  <a:pt x="2333059" y="720065"/>
                </a:cubicBezTo>
                <a:cubicBezTo>
                  <a:pt x="2149545" y="736845"/>
                  <a:pt x="1901301" y="665798"/>
                  <a:pt x="1785798" y="720065"/>
                </a:cubicBezTo>
                <a:cubicBezTo>
                  <a:pt x="1670295" y="774332"/>
                  <a:pt x="1417391" y="691863"/>
                  <a:pt x="1209734" y="720065"/>
                </a:cubicBezTo>
                <a:cubicBezTo>
                  <a:pt x="1002077" y="748267"/>
                  <a:pt x="831244" y="679802"/>
                  <a:pt x="662474" y="720065"/>
                </a:cubicBezTo>
                <a:cubicBezTo>
                  <a:pt x="493704" y="760328"/>
                  <a:pt x="327435" y="692469"/>
                  <a:pt x="0" y="720065"/>
                </a:cubicBezTo>
                <a:cubicBezTo>
                  <a:pt x="-33667" y="545215"/>
                  <a:pt x="1315" y="484599"/>
                  <a:pt x="0" y="360033"/>
                </a:cubicBezTo>
                <a:cubicBezTo>
                  <a:pt x="-1315" y="235467"/>
                  <a:pt x="39760" y="167453"/>
                  <a:pt x="0" y="0"/>
                </a:cubicBezTo>
                <a:close/>
              </a:path>
            </a:pathLst>
          </a:custGeom>
          <a:noFill/>
          <a:ln>
            <a:prstDash val="sysDot"/>
            <a:extLst>
              <a:ext uri="{C807C97D-BFC1-408E-A445-0C87EB9F89A2}">
                <ask:lineSketchStyleProps xmlns:ask="http://schemas.microsoft.com/office/drawing/2018/sketchyshapes" sd="476298501">
                  <a:prstGeom prst="rect">
                    <a:avLst/>
                  </a:prstGeom>
                  <ask:type>
                    <ask:lineSketchScribbl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a:solidFill>
                  <a:srgbClr val="0070C0"/>
                </a:solidFill>
              </a:rPr>
              <a:t>2021 A/C</a:t>
            </a:r>
          </a:p>
        </p:txBody>
      </p:sp>
      <p:sp>
        <p:nvSpPr>
          <p:cNvPr id="21" name="Rectangle 20">
            <a:extLst>
              <a:ext uri="{FF2B5EF4-FFF2-40B4-BE49-F238E27FC236}">
                <a16:creationId xmlns:a16="http://schemas.microsoft.com/office/drawing/2014/main" id="{5F62801A-CF3C-4FF3-B47F-60FE9223399A}"/>
              </a:ext>
            </a:extLst>
          </p:cNvPr>
          <p:cNvSpPr/>
          <p:nvPr/>
        </p:nvSpPr>
        <p:spPr>
          <a:xfrm>
            <a:off x="7743494" y="3160778"/>
            <a:ext cx="2880320" cy="720065"/>
          </a:xfrm>
          <a:custGeom>
            <a:avLst/>
            <a:gdLst>
              <a:gd name="connsiteX0" fmla="*/ 0 w 2880320"/>
              <a:gd name="connsiteY0" fmla="*/ 0 h 720065"/>
              <a:gd name="connsiteX1" fmla="*/ 604867 w 2880320"/>
              <a:gd name="connsiteY1" fmla="*/ 0 h 720065"/>
              <a:gd name="connsiteX2" fmla="*/ 1238538 w 2880320"/>
              <a:gd name="connsiteY2" fmla="*/ 0 h 720065"/>
              <a:gd name="connsiteX3" fmla="*/ 1843405 w 2880320"/>
              <a:gd name="connsiteY3" fmla="*/ 0 h 720065"/>
              <a:gd name="connsiteX4" fmla="*/ 2880320 w 2880320"/>
              <a:gd name="connsiteY4" fmla="*/ 0 h 720065"/>
              <a:gd name="connsiteX5" fmla="*/ 2880320 w 2880320"/>
              <a:gd name="connsiteY5" fmla="*/ 352832 h 720065"/>
              <a:gd name="connsiteX6" fmla="*/ 2880320 w 2880320"/>
              <a:gd name="connsiteY6" fmla="*/ 720065 h 720065"/>
              <a:gd name="connsiteX7" fmla="*/ 2333059 w 2880320"/>
              <a:gd name="connsiteY7" fmla="*/ 720065 h 720065"/>
              <a:gd name="connsiteX8" fmla="*/ 1785798 w 2880320"/>
              <a:gd name="connsiteY8" fmla="*/ 720065 h 720065"/>
              <a:gd name="connsiteX9" fmla="*/ 1209734 w 2880320"/>
              <a:gd name="connsiteY9" fmla="*/ 720065 h 720065"/>
              <a:gd name="connsiteX10" fmla="*/ 662474 w 2880320"/>
              <a:gd name="connsiteY10" fmla="*/ 720065 h 720065"/>
              <a:gd name="connsiteX11" fmla="*/ 0 w 2880320"/>
              <a:gd name="connsiteY11" fmla="*/ 720065 h 720065"/>
              <a:gd name="connsiteX12" fmla="*/ 0 w 2880320"/>
              <a:gd name="connsiteY12" fmla="*/ 360033 h 720065"/>
              <a:gd name="connsiteX13" fmla="*/ 0 w 2880320"/>
              <a:gd name="connsiteY13" fmla="*/ 0 h 72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320" h="720065" extrusionOk="0">
                <a:moveTo>
                  <a:pt x="0" y="0"/>
                </a:moveTo>
                <a:cubicBezTo>
                  <a:pt x="281135" y="-68239"/>
                  <a:pt x="401717" y="175"/>
                  <a:pt x="604867" y="0"/>
                </a:cubicBezTo>
                <a:cubicBezTo>
                  <a:pt x="808017" y="-175"/>
                  <a:pt x="997780" y="7969"/>
                  <a:pt x="1238538" y="0"/>
                </a:cubicBezTo>
                <a:cubicBezTo>
                  <a:pt x="1479296" y="-7969"/>
                  <a:pt x="1660646" y="41552"/>
                  <a:pt x="1843405" y="0"/>
                </a:cubicBezTo>
                <a:cubicBezTo>
                  <a:pt x="2026164" y="-41552"/>
                  <a:pt x="2664575" y="44392"/>
                  <a:pt x="2880320" y="0"/>
                </a:cubicBezTo>
                <a:cubicBezTo>
                  <a:pt x="2889111" y="103637"/>
                  <a:pt x="2858823" y="219812"/>
                  <a:pt x="2880320" y="352832"/>
                </a:cubicBezTo>
                <a:cubicBezTo>
                  <a:pt x="2901817" y="485852"/>
                  <a:pt x="2858049" y="556176"/>
                  <a:pt x="2880320" y="720065"/>
                </a:cubicBezTo>
                <a:cubicBezTo>
                  <a:pt x="2757209" y="767516"/>
                  <a:pt x="2516573" y="703285"/>
                  <a:pt x="2333059" y="720065"/>
                </a:cubicBezTo>
                <a:cubicBezTo>
                  <a:pt x="2149545" y="736845"/>
                  <a:pt x="1901301" y="665798"/>
                  <a:pt x="1785798" y="720065"/>
                </a:cubicBezTo>
                <a:cubicBezTo>
                  <a:pt x="1670295" y="774332"/>
                  <a:pt x="1417391" y="691863"/>
                  <a:pt x="1209734" y="720065"/>
                </a:cubicBezTo>
                <a:cubicBezTo>
                  <a:pt x="1002077" y="748267"/>
                  <a:pt x="831244" y="679802"/>
                  <a:pt x="662474" y="720065"/>
                </a:cubicBezTo>
                <a:cubicBezTo>
                  <a:pt x="493704" y="760328"/>
                  <a:pt x="327435" y="692469"/>
                  <a:pt x="0" y="720065"/>
                </a:cubicBezTo>
                <a:cubicBezTo>
                  <a:pt x="-33667" y="545215"/>
                  <a:pt x="1315" y="484599"/>
                  <a:pt x="0" y="360033"/>
                </a:cubicBezTo>
                <a:cubicBezTo>
                  <a:pt x="-1315" y="235467"/>
                  <a:pt x="39760" y="167453"/>
                  <a:pt x="0" y="0"/>
                </a:cubicBezTo>
                <a:close/>
              </a:path>
            </a:pathLst>
          </a:custGeom>
          <a:noFill/>
          <a:ln>
            <a:prstDash val="sysDot"/>
            <a:extLst>
              <a:ext uri="{C807C97D-BFC1-408E-A445-0C87EB9F89A2}">
                <ask:lineSketchStyleProps xmlns:ask="http://schemas.microsoft.com/office/drawing/2018/sketchyshapes" sd="476298501">
                  <a:prstGeom prst="rect">
                    <a:avLst/>
                  </a:prstGeom>
                  <ask:type>
                    <ask:lineSketchScribble/>
                  </ask:type>
                </ask:lineSketchStyleProps>
              </a:ext>
            </a:extLst>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N" dirty="0">
                <a:solidFill>
                  <a:srgbClr val="0070C0"/>
                </a:solidFill>
              </a:rPr>
              <a:t>2022 A/C</a:t>
            </a:r>
          </a:p>
        </p:txBody>
      </p:sp>
      <p:grpSp>
        <p:nvGrpSpPr>
          <p:cNvPr id="7" name="Group 6">
            <a:extLst>
              <a:ext uri="{FF2B5EF4-FFF2-40B4-BE49-F238E27FC236}">
                <a16:creationId xmlns:a16="http://schemas.microsoft.com/office/drawing/2014/main" id="{22C4782E-3887-42BA-9E81-AD35C765596B}"/>
              </a:ext>
            </a:extLst>
          </p:cNvPr>
          <p:cNvGrpSpPr/>
          <p:nvPr/>
        </p:nvGrpSpPr>
        <p:grpSpPr>
          <a:xfrm>
            <a:off x="2926060" y="2168241"/>
            <a:ext cx="2873218" cy="237036"/>
            <a:chOff x="1989956" y="3996837"/>
            <a:chExt cx="2873218" cy="237036"/>
          </a:xfrm>
        </p:grpSpPr>
        <p:cxnSp>
          <p:nvCxnSpPr>
            <p:cNvPr id="4" name="Straight Connector 3">
              <a:extLst>
                <a:ext uri="{FF2B5EF4-FFF2-40B4-BE49-F238E27FC236}">
                  <a16:creationId xmlns:a16="http://schemas.microsoft.com/office/drawing/2014/main" id="{28502890-6990-472F-90C0-C92A4FB2963E}"/>
                </a:ext>
              </a:extLst>
            </p:cNvPr>
            <p:cNvCxnSpPr/>
            <p:nvPr/>
          </p:nvCxnSpPr>
          <p:spPr>
            <a:xfrm>
              <a:off x="1996808" y="3998054"/>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693F2EA4-CF4F-46BE-881F-7D7F079E9F33}"/>
                </a:ext>
              </a:extLst>
            </p:cNvPr>
            <p:cNvCxnSpPr/>
            <p:nvPr/>
          </p:nvCxnSpPr>
          <p:spPr>
            <a:xfrm>
              <a:off x="4850661" y="3996837"/>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7C584B3E-FC21-410F-B7DF-3C7102E4DB2A}"/>
                </a:ext>
              </a:extLst>
            </p:cNvPr>
            <p:cNvCxnSpPr/>
            <p:nvPr/>
          </p:nvCxnSpPr>
          <p:spPr>
            <a:xfrm>
              <a:off x="1989956" y="3996837"/>
              <a:ext cx="2873218" cy="0"/>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7" name="Group 26">
            <a:extLst>
              <a:ext uri="{FF2B5EF4-FFF2-40B4-BE49-F238E27FC236}">
                <a16:creationId xmlns:a16="http://schemas.microsoft.com/office/drawing/2014/main" id="{BB4547C0-50FE-46F8-BBED-95E83C42D997}"/>
              </a:ext>
            </a:extLst>
          </p:cNvPr>
          <p:cNvGrpSpPr/>
          <p:nvPr/>
        </p:nvGrpSpPr>
        <p:grpSpPr>
          <a:xfrm>
            <a:off x="6130378" y="2882513"/>
            <a:ext cx="2873218" cy="237036"/>
            <a:chOff x="1989956" y="3996837"/>
            <a:chExt cx="2873218" cy="237036"/>
          </a:xfrm>
        </p:grpSpPr>
        <p:cxnSp>
          <p:nvCxnSpPr>
            <p:cNvPr id="28" name="Straight Connector 27">
              <a:extLst>
                <a:ext uri="{FF2B5EF4-FFF2-40B4-BE49-F238E27FC236}">
                  <a16:creationId xmlns:a16="http://schemas.microsoft.com/office/drawing/2014/main" id="{B06043B7-836A-41F5-8C00-029BF54331CA}"/>
                </a:ext>
              </a:extLst>
            </p:cNvPr>
            <p:cNvCxnSpPr/>
            <p:nvPr/>
          </p:nvCxnSpPr>
          <p:spPr>
            <a:xfrm>
              <a:off x="1996808" y="3998054"/>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D5F1D86D-3D45-4950-8D1A-A8BFF180FCE2}"/>
                </a:ext>
              </a:extLst>
            </p:cNvPr>
            <p:cNvCxnSpPr/>
            <p:nvPr/>
          </p:nvCxnSpPr>
          <p:spPr>
            <a:xfrm>
              <a:off x="4850661" y="3996837"/>
              <a:ext cx="0" cy="235819"/>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E381B92B-A186-40FB-B875-DB2DE37CB761}"/>
                </a:ext>
              </a:extLst>
            </p:cNvPr>
            <p:cNvCxnSpPr/>
            <p:nvPr/>
          </p:nvCxnSpPr>
          <p:spPr>
            <a:xfrm>
              <a:off x="1989956" y="3996837"/>
              <a:ext cx="2873218" cy="0"/>
            </a:xfrm>
            <a:prstGeom prst="line">
              <a:avLst/>
            </a:prstGeom>
          </p:spPr>
          <p:style>
            <a:lnRef idx="3">
              <a:schemeClr val="accent2"/>
            </a:lnRef>
            <a:fillRef idx="0">
              <a:schemeClr val="accent2"/>
            </a:fillRef>
            <a:effectRef idx="2">
              <a:schemeClr val="accent2"/>
            </a:effectRef>
            <a:fontRef idx="minor">
              <a:schemeClr val="tx1"/>
            </a:fontRef>
          </p:style>
        </p:cxnSp>
      </p:grpSp>
      <p:sp>
        <p:nvSpPr>
          <p:cNvPr id="8" name="TextBox 7">
            <a:extLst>
              <a:ext uri="{FF2B5EF4-FFF2-40B4-BE49-F238E27FC236}">
                <a16:creationId xmlns:a16="http://schemas.microsoft.com/office/drawing/2014/main" id="{467C107F-DE2E-4514-A82E-BB8C52C7923B}"/>
              </a:ext>
            </a:extLst>
          </p:cNvPr>
          <p:cNvSpPr txBox="1"/>
          <p:nvPr/>
        </p:nvSpPr>
        <p:spPr>
          <a:xfrm>
            <a:off x="2133972" y="4058481"/>
            <a:ext cx="2780452" cy="646331"/>
          </a:xfrm>
          <a:prstGeom prst="rect">
            <a:avLst/>
          </a:prstGeom>
          <a:noFill/>
        </p:spPr>
        <p:txBody>
          <a:bodyPr wrap="square" rtlCol="0">
            <a:spAutoFit/>
          </a:bodyPr>
          <a:lstStyle/>
          <a:p>
            <a:r>
              <a:rPr lang="en-US" dirty="0"/>
              <a:t>LOSSES OCCURING DURING</a:t>
            </a:r>
            <a:endParaRPr lang="en-IN" dirty="0"/>
          </a:p>
        </p:txBody>
      </p:sp>
      <p:sp>
        <p:nvSpPr>
          <p:cNvPr id="35" name="TextBox 34">
            <a:extLst>
              <a:ext uri="{FF2B5EF4-FFF2-40B4-BE49-F238E27FC236}">
                <a16:creationId xmlns:a16="http://schemas.microsoft.com/office/drawing/2014/main" id="{A319491F-4626-425B-8C74-C2301C1390C2}"/>
              </a:ext>
            </a:extLst>
          </p:cNvPr>
          <p:cNvSpPr txBox="1"/>
          <p:nvPr/>
        </p:nvSpPr>
        <p:spPr>
          <a:xfrm>
            <a:off x="5302324" y="4954693"/>
            <a:ext cx="2016224" cy="646331"/>
          </a:xfrm>
          <a:prstGeom prst="rect">
            <a:avLst/>
          </a:prstGeom>
          <a:noFill/>
        </p:spPr>
        <p:txBody>
          <a:bodyPr wrap="square" rtlCol="0">
            <a:spAutoFit/>
          </a:bodyPr>
          <a:lstStyle/>
          <a:p>
            <a:r>
              <a:rPr lang="en-US" dirty="0"/>
              <a:t>ALL PREMIUM AND CLAIMS</a:t>
            </a:r>
            <a:endParaRPr lang="en-IN" dirty="0"/>
          </a:p>
        </p:txBody>
      </p:sp>
      <p:pic>
        <p:nvPicPr>
          <p:cNvPr id="40" name="Graphic 39" descr="Coins with solid fill">
            <a:extLst>
              <a:ext uri="{FF2B5EF4-FFF2-40B4-BE49-F238E27FC236}">
                <a16:creationId xmlns:a16="http://schemas.microsoft.com/office/drawing/2014/main" id="{33B47232-DA0C-4327-8B16-C276021D41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2718" y="1592247"/>
            <a:ext cx="914400" cy="914400"/>
          </a:xfrm>
          <a:prstGeom prst="rect">
            <a:avLst/>
          </a:prstGeom>
        </p:spPr>
      </p:pic>
      <p:pic>
        <p:nvPicPr>
          <p:cNvPr id="41" name="Graphic 40" descr="Coins with solid fill">
            <a:extLst>
              <a:ext uri="{FF2B5EF4-FFF2-40B4-BE49-F238E27FC236}">
                <a16:creationId xmlns:a16="http://schemas.microsoft.com/office/drawing/2014/main" id="{FAD2F6BE-0D33-439A-900D-A4D5CCC38E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8082" y="2044277"/>
            <a:ext cx="914400" cy="914400"/>
          </a:xfrm>
          <a:prstGeom prst="rect">
            <a:avLst/>
          </a:prstGeom>
        </p:spPr>
      </p:pic>
      <p:pic>
        <p:nvPicPr>
          <p:cNvPr id="43" name="Graphic 42" descr="Fire with solid fill">
            <a:extLst>
              <a:ext uri="{FF2B5EF4-FFF2-40B4-BE49-F238E27FC236}">
                <a16:creationId xmlns:a16="http://schemas.microsoft.com/office/drawing/2014/main" id="{7CDACADE-0876-40CB-AACF-5428CF3264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96466" y="1619350"/>
            <a:ext cx="914400" cy="914400"/>
          </a:xfrm>
          <a:prstGeom prst="rect">
            <a:avLst/>
          </a:prstGeom>
        </p:spPr>
      </p:pic>
      <p:pic>
        <p:nvPicPr>
          <p:cNvPr id="44" name="Graphic 43" descr="Fire with solid fill">
            <a:extLst>
              <a:ext uri="{FF2B5EF4-FFF2-40B4-BE49-F238E27FC236}">
                <a16:creationId xmlns:a16="http://schemas.microsoft.com/office/drawing/2014/main" id="{AE73FFCF-C6A8-4B44-ACF5-6DA9DA63FB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55913" y="1989825"/>
            <a:ext cx="914400" cy="914400"/>
          </a:xfrm>
          <a:prstGeom prst="rect">
            <a:avLst/>
          </a:prstGeom>
        </p:spPr>
      </p:pic>
    </p:spTree>
    <p:extLst>
      <p:ext uri="{BB962C8B-B14F-4D97-AF65-F5344CB8AC3E}">
        <p14:creationId xmlns:p14="http://schemas.microsoft.com/office/powerpoint/2010/main" val="137856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3B74-7553-483E-9D75-83D0FCC62C3B}"/>
              </a:ext>
            </a:extLst>
          </p:cNvPr>
          <p:cNvSpPr>
            <a:spLocks noGrp="1"/>
          </p:cNvSpPr>
          <p:nvPr>
            <p:ph type="title"/>
          </p:nvPr>
        </p:nvSpPr>
        <p:spPr/>
        <p:txBody>
          <a:bodyPr/>
          <a:lstStyle/>
          <a:p>
            <a:r>
              <a:rPr lang="en-IN" dirty="0"/>
              <a:t>ACCOUNTING </a:t>
            </a:r>
            <a:r>
              <a:rPr lang="en-IN" sz="2800" dirty="0"/>
              <a:t>(CONTD.) – NON PROPORTIONAL TREATY</a:t>
            </a:r>
            <a:endParaRPr lang="en-IN" dirty="0"/>
          </a:p>
        </p:txBody>
      </p:sp>
      <p:sp>
        <p:nvSpPr>
          <p:cNvPr id="44" name="Rectangle 5">
            <a:extLst>
              <a:ext uri="{FF2B5EF4-FFF2-40B4-BE49-F238E27FC236}">
                <a16:creationId xmlns:a16="http://schemas.microsoft.com/office/drawing/2014/main" id="{2727525E-CE01-4C03-94E9-932883C5A976}"/>
              </a:ext>
            </a:extLst>
          </p:cNvPr>
          <p:cNvSpPr>
            <a:spLocks noChangeArrowheads="1"/>
          </p:cNvSpPr>
          <p:nvPr/>
        </p:nvSpPr>
        <p:spPr bwMode="auto">
          <a:xfrm>
            <a:off x="3055825" y="2566822"/>
            <a:ext cx="6997812" cy="2328859"/>
          </a:xfrm>
          <a:prstGeom prst="rect">
            <a:avLst/>
          </a:prstGeom>
          <a:solidFill>
            <a:schemeClr val="accent4">
              <a:lumMod val="40000"/>
              <a:lumOff val="60000"/>
            </a:schemeClr>
          </a:solidFill>
          <a:ln w="12700">
            <a:noFill/>
            <a:miter lim="800000"/>
            <a:headEnd/>
            <a:tailEnd/>
          </a:ln>
        </p:spPr>
        <p:txBody>
          <a:bodyPr wrap="none" anchor="ctr"/>
          <a:lstStyle/>
          <a:p>
            <a:endParaRPr lang="de-DE"/>
          </a:p>
        </p:txBody>
      </p:sp>
      <p:graphicFrame>
        <p:nvGraphicFramePr>
          <p:cNvPr id="45" name="Diagrammplatzhalter 8">
            <a:extLst>
              <a:ext uri="{FF2B5EF4-FFF2-40B4-BE49-F238E27FC236}">
                <a16:creationId xmlns:a16="http://schemas.microsoft.com/office/drawing/2014/main" id="{A38E06C8-EBCA-4675-BCFF-7FD601ED4FFF}"/>
              </a:ext>
            </a:extLst>
          </p:cNvPr>
          <p:cNvGraphicFramePr>
            <a:graphicFrameLocks/>
          </p:cNvGraphicFramePr>
          <p:nvPr/>
        </p:nvGraphicFramePr>
        <p:xfrm>
          <a:off x="1845941" y="1916833"/>
          <a:ext cx="8424863" cy="4284663"/>
        </p:xfrm>
        <a:graphic>
          <a:graphicData uri="http://schemas.openxmlformats.org/drawingml/2006/chart">
            <c:chart xmlns:c="http://schemas.openxmlformats.org/drawingml/2006/chart" xmlns:r="http://schemas.openxmlformats.org/officeDocument/2006/relationships" r:id="rId2"/>
          </a:graphicData>
        </a:graphic>
      </p:graphicFrame>
      <p:sp>
        <p:nvSpPr>
          <p:cNvPr id="46" name="Rechteck 7">
            <a:extLst>
              <a:ext uri="{FF2B5EF4-FFF2-40B4-BE49-F238E27FC236}">
                <a16:creationId xmlns:a16="http://schemas.microsoft.com/office/drawing/2014/main" id="{A86AA874-05A4-45A3-A3D6-AD9C15E6C71C}"/>
              </a:ext>
            </a:extLst>
          </p:cNvPr>
          <p:cNvSpPr/>
          <p:nvPr/>
        </p:nvSpPr>
        <p:spPr>
          <a:xfrm>
            <a:off x="1846263" y="1994400"/>
            <a:ext cx="8424863" cy="4284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 Box 5">
            <a:extLst>
              <a:ext uri="{FF2B5EF4-FFF2-40B4-BE49-F238E27FC236}">
                <a16:creationId xmlns:a16="http://schemas.microsoft.com/office/drawing/2014/main" id="{15CC380E-2A16-4105-A762-3FD75DED09FE}"/>
              </a:ext>
            </a:extLst>
          </p:cNvPr>
          <p:cNvSpPr txBox="1">
            <a:spLocks noChangeArrowheads="1"/>
          </p:cNvSpPr>
          <p:nvPr/>
        </p:nvSpPr>
        <p:spPr bwMode="auto">
          <a:xfrm rot="16200000">
            <a:off x="1116550" y="3538933"/>
            <a:ext cx="1930337" cy="338554"/>
          </a:xfrm>
          <a:prstGeom prst="rect">
            <a:avLst/>
          </a:prstGeom>
          <a:noFill/>
          <a:ln w="12700">
            <a:noFill/>
            <a:miter lim="800000"/>
            <a:headEnd/>
            <a:tailEnd/>
          </a:ln>
        </p:spPr>
        <p:txBody>
          <a:bodyPr wrap="none">
            <a:spAutoFit/>
          </a:bodyPr>
          <a:lstStyle/>
          <a:p>
            <a:pPr eaLnBrk="0" hangingPunct="0">
              <a:lnSpc>
                <a:spcPct val="100000"/>
              </a:lnSpc>
              <a:spcBef>
                <a:spcPct val="0"/>
              </a:spcBef>
              <a:buFontTx/>
              <a:buNone/>
            </a:pPr>
            <a:r>
              <a:rPr lang="en-GB" sz="1600" dirty="0">
                <a:solidFill>
                  <a:schemeClr val="tx2"/>
                </a:solidFill>
              </a:rPr>
              <a:t>Sum insured / PML</a:t>
            </a:r>
            <a:endParaRPr lang="de-DE" dirty="0">
              <a:solidFill>
                <a:schemeClr val="tx2"/>
              </a:solidFill>
            </a:endParaRPr>
          </a:p>
        </p:txBody>
      </p:sp>
      <p:sp>
        <p:nvSpPr>
          <p:cNvPr id="48" name="Text Box 17">
            <a:extLst>
              <a:ext uri="{FF2B5EF4-FFF2-40B4-BE49-F238E27FC236}">
                <a16:creationId xmlns:a16="http://schemas.microsoft.com/office/drawing/2014/main" id="{5C02EF19-260D-44CB-90E9-B129D55FE9EE}"/>
              </a:ext>
            </a:extLst>
          </p:cNvPr>
          <p:cNvSpPr txBox="1">
            <a:spLocks noChangeArrowheads="1"/>
          </p:cNvSpPr>
          <p:nvPr/>
        </p:nvSpPr>
        <p:spPr bwMode="auto">
          <a:xfrm>
            <a:off x="4836642" y="5931605"/>
            <a:ext cx="5028658" cy="307777"/>
          </a:xfrm>
          <a:prstGeom prst="rect">
            <a:avLst/>
          </a:prstGeom>
          <a:noFill/>
          <a:ln w="12700">
            <a:noFill/>
            <a:miter lim="800000"/>
            <a:headEnd/>
            <a:tailEnd/>
          </a:ln>
        </p:spPr>
        <p:txBody>
          <a:bodyPr wrap="square">
            <a:spAutoFit/>
          </a:bodyPr>
          <a:lstStyle/>
          <a:p>
            <a:pPr eaLnBrk="0" hangingPunct="0">
              <a:lnSpc>
                <a:spcPct val="100000"/>
              </a:lnSpc>
              <a:buFontTx/>
              <a:buNone/>
            </a:pPr>
            <a:r>
              <a:rPr lang="en-US" sz="1400">
                <a:solidFill>
                  <a:schemeClr val="tx2"/>
                </a:solidFill>
              </a:rPr>
              <a:t>Reinsurance Protection of XY Insurance Company</a:t>
            </a:r>
          </a:p>
        </p:txBody>
      </p:sp>
      <p:sp>
        <p:nvSpPr>
          <p:cNvPr id="49" name="Rectangle 18">
            <a:extLst>
              <a:ext uri="{FF2B5EF4-FFF2-40B4-BE49-F238E27FC236}">
                <a16:creationId xmlns:a16="http://schemas.microsoft.com/office/drawing/2014/main" id="{2C02D4E3-AC3F-4E1D-853F-BD0EE2AEC492}"/>
              </a:ext>
            </a:extLst>
          </p:cNvPr>
          <p:cNvSpPr>
            <a:spLocks noChangeArrowheads="1"/>
          </p:cNvSpPr>
          <p:nvPr/>
        </p:nvSpPr>
        <p:spPr bwMode="auto">
          <a:xfrm>
            <a:off x="4706915" y="6026209"/>
            <a:ext cx="108000" cy="108000"/>
          </a:xfrm>
          <a:prstGeom prst="rect">
            <a:avLst/>
          </a:prstGeom>
          <a:solidFill>
            <a:schemeClr val="bg2"/>
          </a:solidFill>
          <a:ln w="12700">
            <a:noFill/>
            <a:miter lim="800000"/>
            <a:headEnd/>
            <a:tailEnd/>
          </a:ln>
        </p:spPr>
        <p:txBody>
          <a:bodyPr wrap="none" anchor="ctr"/>
          <a:lstStyle/>
          <a:p>
            <a:endParaRPr lang="de-DE"/>
          </a:p>
        </p:txBody>
      </p:sp>
      <p:sp>
        <p:nvSpPr>
          <p:cNvPr id="50" name="Line 54">
            <a:extLst>
              <a:ext uri="{FF2B5EF4-FFF2-40B4-BE49-F238E27FC236}">
                <a16:creationId xmlns:a16="http://schemas.microsoft.com/office/drawing/2014/main" id="{BDCFAC49-1983-4DD7-B30A-89F2F5890EF4}"/>
              </a:ext>
            </a:extLst>
          </p:cNvPr>
          <p:cNvSpPr>
            <a:spLocks noChangeShapeType="1"/>
          </p:cNvSpPr>
          <p:nvPr/>
        </p:nvSpPr>
        <p:spPr bwMode="auto">
          <a:xfrm>
            <a:off x="3148433" y="2600622"/>
            <a:ext cx="0" cy="2230324"/>
          </a:xfrm>
          <a:prstGeom prst="line">
            <a:avLst/>
          </a:prstGeom>
          <a:noFill/>
          <a:ln w="19050">
            <a:solidFill>
              <a:schemeClr val="tx2"/>
            </a:solidFill>
            <a:round/>
            <a:headEnd type="arrow" w="med" len="med"/>
            <a:tailEnd type="arrow" w="med" len="med"/>
          </a:ln>
        </p:spPr>
        <p:txBody>
          <a:bodyPr wrap="none" anchor="ctr"/>
          <a:lstStyle/>
          <a:p>
            <a:endParaRPr lang="de-DE"/>
          </a:p>
        </p:txBody>
      </p:sp>
      <p:sp>
        <p:nvSpPr>
          <p:cNvPr id="51" name="Text Box 55">
            <a:extLst>
              <a:ext uri="{FF2B5EF4-FFF2-40B4-BE49-F238E27FC236}">
                <a16:creationId xmlns:a16="http://schemas.microsoft.com/office/drawing/2014/main" id="{0E3509FB-7563-4807-A7B2-4D1A323557CD}"/>
              </a:ext>
            </a:extLst>
          </p:cNvPr>
          <p:cNvSpPr txBox="1">
            <a:spLocks noChangeArrowheads="1"/>
          </p:cNvSpPr>
          <p:nvPr/>
        </p:nvSpPr>
        <p:spPr bwMode="auto">
          <a:xfrm>
            <a:off x="3265609" y="2848130"/>
            <a:ext cx="1655459" cy="738664"/>
          </a:xfrm>
          <a:prstGeom prst="rect">
            <a:avLst/>
          </a:prstGeom>
          <a:solidFill>
            <a:schemeClr val="accent4">
              <a:lumMod val="20000"/>
              <a:lumOff val="80000"/>
            </a:schemeClr>
          </a:solidFill>
          <a:ln w="12700">
            <a:noFill/>
            <a:miter lim="800000"/>
            <a:headEnd/>
            <a:tailEnd/>
          </a:ln>
          <a:effectLst/>
        </p:spPr>
        <p:txBody>
          <a:bodyPr wrap="square">
            <a:spAutoFit/>
          </a:bodyPr>
          <a:lstStyle/>
          <a:p>
            <a:pPr eaLnBrk="0" hangingPunct="0">
              <a:lnSpc>
                <a:spcPct val="100000"/>
              </a:lnSpc>
              <a:spcBef>
                <a:spcPct val="0"/>
              </a:spcBef>
              <a:buFontTx/>
              <a:buNone/>
            </a:pPr>
            <a:r>
              <a:rPr lang="en-GB" sz="1400" dirty="0">
                <a:solidFill>
                  <a:schemeClr val="tx2"/>
                </a:solidFill>
              </a:rPr>
              <a:t>Per Risk Excess of Loss</a:t>
            </a:r>
          </a:p>
          <a:p>
            <a:pPr eaLnBrk="0" hangingPunct="0">
              <a:lnSpc>
                <a:spcPct val="100000"/>
              </a:lnSpc>
              <a:spcBef>
                <a:spcPct val="0"/>
              </a:spcBef>
              <a:buFontTx/>
              <a:buNone/>
            </a:pPr>
            <a:r>
              <a:rPr lang="en-GB" sz="1400" dirty="0">
                <a:solidFill>
                  <a:schemeClr val="tx2"/>
                </a:solidFill>
              </a:rPr>
              <a:t>7,000 </a:t>
            </a:r>
            <a:r>
              <a:rPr lang="en-GB" sz="1400" dirty="0" err="1">
                <a:solidFill>
                  <a:schemeClr val="tx2"/>
                </a:solidFill>
              </a:rPr>
              <a:t>xs</a:t>
            </a:r>
            <a:r>
              <a:rPr lang="en-GB" sz="1400" dirty="0">
                <a:solidFill>
                  <a:schemeClr val="tx2"/>
                </a:solidFill>
              </a:rPr>
              <a:t> 2,000</a:t>
            </a:r>
            <a:endParaRPr lang="de-DE" sz="1400" dirty="0">
              <a:solidFill>
                <a:schemeClr val="tx2"/>
              </a:solidFill>
            </a:endParaRPr>
          </a:p>
        </p:txBody>
      </p:sp>
      <p:sp>
        <p:nvSpPr>
          <p:cNvPr id="52" name="Rechteck 20">
            <a:extLst>
              <a:ext uri="{FF2B5EF4-FFF2-40B4-BE49-F238E27FC236}">
                <a16:creationId xmlns:a16="http://schemas.microsoft.com/office/drawing/2014/main" id="{21AB569C-B9C6-4A8B-B491-F636868E5673}"/>
              </a:ext>
            </a:extLst>
          </p:cNvPr>
          <p:cNvSpPr/>
          <p:nvPr/>
        </p:nvSpPr>
        <p:spPr>
          <a:xfrm flipV="1">
            <a:off x="3964652" y="4230783"/>
            <a:ext cx="209437" cy="6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21">
            <a:extLst>
              <a:ext uri="{FF2B5EF4-FFF2-40B4-BE49-F238E27FC236}">
                <a16:creationId xmlns:a16="http://schemas.microsoft.com/office/drawing/2014/main" id="{62D62F4E-8712-4A17-B756-061010D9CF60}"/>
              </a:ext>
            </a:extLst>
          </p:cNvPr>
          <p:cNvSpPr/>
          <p:nvPr/>
        </p:nvSpPr>
        <p:spPr>
          <a:xfrm flipV="1">
            <a:off x="5344160" y="2888938"/>
            <a:ext cx="225213" cy="19898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22">
            <a:extLst>
              <a:ext uri="{FF2B5EF4-FFF2-40B4-BE49-F238E27FC236}">
                <a16:creationId xmlns:a16="http://schemas.microsoft.com/office/drawing/2014/main" id="{0A92E91C-9B4B-419C-9DBD-9A2C0F603E72}"/>
              </a:ext>
            </a:extLst>
          </p:cNvPr>
          <p:cNvSpPr/>
          <p:nvPr/>
        </p:nvSpPr>
        <p:spPr>
          <a:xfrm flipV="1">
            <a:off x="7409199" y="2586585"/>
            <a:ext cx="216689" cy="2289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Line 52">
            <a:extLst>
              <a:ext uri="{FF2B5EF4-FFF2-40B4-BE49-F238E27FC236}">
                <a16:creationId xmlns:a16="http://schemas.microsoft.com/office/drawing/2014/main" id="{88323F66-47CB-4DDB-9EF4-97B336BA730E}"/>
              </a:ext>
            </a:extLst>
          </p:cNvPr>
          <p:cNvSpPr>
            <a:spLocks noChangeShapeType="1"/>
          </p:cNvSpPr>
          <p:nvPr/>
        </p:nvSpPr>
        <p:spPr bwMode="auto">
          <a:xfrm>
            <a:off x="3036557" y="4895448"/>
            <a:ext cx="7017080" cy="0"/>
          </a:xfrm>
          <a:prstGeom prst="line">
            <a:avLst/>
          </a:prstGeom>
          <a:noFill/>
          <a:ln w="19050">
            <a:solidFill>
              <a:schemeClr val="accent3"/>
            </a:solidFill>
            <a:round/>
            <a:headEnd/>
            <a:tailEnd/>
          </a:ln>
        </p:spPr>
        <p:txBody>
          <a:bodyPr wrap="none" anchor="ctr"/>
          <a:lstStyle/>
          <a:p>
            <a:endParaRPr lang="de-DE"/>
          </a:p>
        </p:txBody>
      </p:sp>
      <p:cxnSp>
        <p:nvCxnSpPr>
          <p:cNvPr id="56" name="Gerade Verbindung mit Pfeil 25">
            <a:extLst>
              <a:ext uri="{FF2B5EF4-FFF2-40B4-BE49-F238E27FC236}">
                <a16:creationId xmlns:a16="http://schemas.microsoft.com/office/drawing/2014/main" id="{ACB2DFAB-1C38-438C-92DF-1C92D5B1F22A}"/>
              </a:ext>
            </a:extLst>
          </p:cNvPr>
          <p:cNvCxnSpPr/>
          <p:nvPr/>
        </p:nvCxnSpPr>
        <p:spPr>
          <a:xfrm rot="10800000" flipV="1">
            <a:off x="4265614" y="3002145"/>
            <a:ext cx="4118844" cy="1488934"/>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7" name="Gerade Verbindung mit Pfeil 26">
            <a:extLst>
              <a:ext uri="{FF2B5EF4-FFF2-40B4-BE49-F238E27FC236}">
                <a16:creationId xmlns:a16="http://schemas.microsoft.com/office/drawing/2014/main" id="{F0909432-0A27-48C0-B6DB-E1769ADB6851}"/>
              </a:ext>
            </a:extLst>
          </p:cNvPr>
          <p:cNvCxnSpPr/>
          <p:nvPr/>
        </p:nvCxnSpPr>
        <p:spPr>
          <a:xfrm rot="10800000" flipV="1">
            <a:off x="5625074" y="3204446"/>
            <a:ext cx="2799844" cy="1019596"/>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8" name="Gerade Verbindung mit Pfeil 27">
            <a:extLst>
              <a:ext uri="{FF2B5EF4-FFF2-40B4-BE49-F238E27FC236}">
                <a16:creationId xmlns:a16="http://schemas.microsoft.com/office/drawing/2014/main" id="{9AA9C350-EA7B-4D3F-A6A4-17C44FE2C40C}"/>
              </a:ext>
            </a:extLst>
          </p:cNvPr>
          <p:cNvCxnSpPr/>
          <p:nvPr/>
        </p:nvCxnSpPr>
        <p:spPr>
          <a:xfrm rot="10800000" flipV="1">
            <a:off x="7745193" y="3301550"/>
            <a:ext cx="695911" cy="396508"/>
          </a:xfrm>
          <a:prstGeom prst="straightConnector1">
            <a:avLst/>
          </a:prstGeom>
          <a:ln w="19050">
            <a:solidFill>
              <a:schemeClr val="tx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9" name="Text Box 65">
            <a:extLst>
              <a:ext uri="{FF2B5EF4-FFF2-40B4-BE49-F238E27FC236}">
                <a16:creationId xmlns:a16="http://schemas.microsoft.com/office/drawing/2014/main" id="{8ED43050-6315-442F-A19B-5E577581C95B}"/>
              </a:ext>
            </a:extLst>
          </p:cNvPr>
          <p:cNvSpPr txBox="1">
            <a:spLocks noChangeArrowheads="1"/>
          </p:cNvSpPr>
          <p:nvPr/>
        </p:nvSpPr>
        <p:spPr bwMode="auto">
          <a:xfrm>
            <a:off x="8311251" y="2853627"/>
            <a:ext cx="1545957" cy="1169551"/>
          </a:xfrm>
          <a:prstGeom prst="rect">
            <a:avLst/>
          </a:prstGeom>
          <a:solidFill>
            <a:schemeClr val="accent4">
              <a:lumMod val="20000"/>
              <a:lumOff val="80000"/>
            </a:schemeClr>
          </a:solidFill>
          <a:ln w="12700">
            <a:noFill/>
            <a:miter lim="800000"/>
            <a:headEnd/>
            <a:tailEnd/>
          </a:ln>
          <a:effectLst/>
        </p:spPr>
        <p:txBody>
          <a:bodyPr wrap="square">
            <a:spAutoFit/>
          </a:bodyPr>
          <a:lstStyle/>
          <a:p>
            <a:pPr eaLnBrk="0" hangingPunct="0">
              <a:spcBef>
                <a:spcPct val="0"/>
              </a:spcBef>
            </a:pPr>
            <a:r>
              <a:rPr lang="en-GB" sz="1400" dirty="0">
                <a:solidFill>
                  <a:schemeClr val="tx2"/>
                </a:solidFill>
              </a:rPr>
              <a:t>These expose the treaty; premium for these risks will contribute to the GNPI</a:t>
            </a:r>
            <a:endParaRPr lang="de-DE" sz="1400" dirty="0">
              <a:solidFill>
                <a:schemeClr val="tx2"/>
              </a:solidFill>
            </a:endParaRPr>
          </a:p>
        </p:txBody>
      </p:sp>
      <p:sp>
        <p:nvSpPr>
          <p:cNvPr id="60" name="Line 53">
            <a:extLst>
              <a:ext uri="{FF2B5EF4-FFF2-40B4-BE49-F238E27FC236}">
                <a16:creationId xmlns:a16="http://schemas.microsoft.com/office/drawing/2014/main" id="{9E0175B6-FA1B-4728-9DE1-9C8F15C5F46E}"/>
              </a:ext>
            </a:extLst>
          </p:cNvPr>
          <p:cNvSpPr>
            <a:spLocks noChangeShapeType="1"/>
          </p:cNvSpPr>
          <p:nvPr/>
        </p:nvSpPr>
        <p:spPr bwMode="auto">
          <a:xfrm>
            <a:off x="3037772" y="2553856"/>
            <a:ext cx="7017080" cy="0"/>
          </a:xfrm>
          <a:prstGeom prst="line">
            <a:avLst/>
          </a:prstGeom>
          <a:noFill/>
          <a:ln w="19050">
            <a:solidFill>
              <a:schemeClr val="accent3"/>
            </a:solidFill>
            <a:round/>
            <a:headEnd/>
            <a:tailEnd/>
          </a:ln>
        </p:spPr>
        <p:txBody>
          <a:bodyPr wrap="none" anchor="ctr"/>
          <a:lstStyle/>
          <a:p>
            <a:endParaRPr lang="de-DE"/>
          </a:p>
        </p:txBody>
      </p:sp>
      <p:sp>
        <p:nvSpPr>
          <p:cNvPr id="61" name="Text Box 56">
            <a:extLst>
              <a:ext uri="{FF2B5EF4-FFF2-40B4-BE49-F238E27FC236}">
                <a16:creationId xmlns:a16="http://schemas.microsoft.com/office/drawing/2014/main" id="{9B48A781-5970-4D25-89A6-F47AE8571176}"/>
              </a:ext>
            </a:extLst>
          </p:cNvPr>
          <p:cNvSpPr txBox="1">
            <a:spLocks noChangeArrowheads="1"/>
          </p:cNvSpPr>
          <p:nvPr/>
        </p:nvSpPr>
        <p:spPr bwMode="auto">
          <a:xfrm>
            <a:off x="9090061" y="4439845"/>
            <a:ext cx="1081167" cy="360000"/>
          </a:xfrm>
          <a:prstGeom prst="wedgeRectCallout">
            <a:avLst>
              <a:gd name="adj1" fmla="val -32072"/>
              <a:gd name="adj2" fmla="val 8048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spcBef>
                <a:spcPct val="0"/>
              </a:spcBef>
            </a:pPr>
            <a:r>
              <a:rPr lang="en-GB" sz="1600" dirty="0">
                <a:solidFill>
                  <a:schemeClr val="bg1"/>
                </a:solidFill>
              </a:rPr>
              <a:t>Deductible</a:t>
            </a:r>
          </a:p>
        </p:txBody>
      </p:sp>
      <p:sp>
        <p:nvSpPr>
          <p:cNvPr id="62" name="Text Box 56">
            <a:extLst>
              <a:ext uri="{FF2B5EF4-FFF2-40B4-BE49-F238E27FC236}">
                <a16:creationId xmlns:a16="http://schemas.microsoft.com/office/drawing/2014/main" id="{38F8D598-D515-4399-BB83-9DEEA4E1FDAC}"/>
              </a:ext>
            </a:extLst>
          </p:cNvPr>
          <p:cNvSpPr txBox="1">
            <a:spLocks noChangeArrowheads="1"/>
          </p:cNvSpPr>
          <p:nvPr/>
        </p:nvSpPr>
        <p:spPr bwMode="auto">
          <a:xfrm>
            <a:off x="9015114" y="2103226"/>
            <a:ext cx="1090139" cy="360000"/>
          </a:xfrm>
          <a:prstGeom prst="wedgeRectCallout">
            <a:avLst>
              <a:gd name="adj1" fmla="val -32072"/>
              <a:gd name="adj2" fmla="val 80482"/>
            </a:avLst>
          </a:prstGeom>
          <a:solidFill>
            <a:schemeClr val="accent3"/>
          </a:solidFill>
          <a:ln w="12700">
            <a:noFill/>
            <a:miter lim="800000"/>
            <a:headEnd/>
            <a:tailEnd/>
          </a:ln>
          <a:effectLst/>
        </p:spPr>
        <p:txBody>
          <a:bodyPr wrap="none" lIns="72000" tIns="72000" rIns="72000" bIns="72000" anchor="ctr">
            <a:noAutofit/>
          </a:bodyPr>
          <a:lstStyle/>
          <a:p>
            <a:pPr algn="ctr" eaLnBrk="0" hangingPunct="0">
              <a:lnSpc>
                <a:spcPct val="100000"/>
              </a:lnSpc>
              <a:spcBef>
                <a:spcPct val="0"/>
              </a:spcBef>
              <a:buFontTx/>
              <a:buNone/>
            </a:pPr>
            <a:r>
              <a:rPr lang="en-GB" sz="1600" dirty="0">
                <a:solidFill>
                  <a:schemeClr val="bg1"/>
                </a:solidFill>
              </a:rPr>
              <a:t>Cover Limit</a:t>
            </a:r>
          </a:p>
        </p:txBody>
      </p:sp>
    </p:spTree>
    <p:extLst>
      <p:ext uri="{BB962C8B-B14F-4D97-AF65-F5344CB8AC3E}">
        <p14:creationId xmlns:p14="http://schemas.microsoft.com/office/powerpoint/2010/main" val="35583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3B74-7553-483E-9D75-83D0FCC62C3B}"/>
              </a:ext>
            </a:extLst>
          </p:cNvPr>
          <p:cNvSpPr>
            <a:spLocks noGrp="1"/>
          </p:cNvSpPr>
          <p:nvPr>
            <p:ph type="title"/>
          </p:nvPr>
        </p:nvSpPr>
        <p:spPr/>
        <p:txBody>
          <a:bodyPr/>
          <a:lstStyle/>
          <a:p>
            <a:r>
              <a:rPr lang="en-IN" dirty="0"/>
              <a:t>ACCOUNTING </a:t>
            </a:r>
            <a:r>
              <a:rPr lang="en-IN" sz="2800" dirty="0"/>
              <a:t>(CONTD.) – NON PROPORTIONAL TREATY</a:t>
            </a:r>
            <a:endParaRPr lang="en-IN" dirty="0"/>
          </a:p>
        </p:txBody>
      </p:sp>
      <p:sp>
        <p:nvSpPr>
          <p:cNvPr id="3" name="TextBox 2">
            <a:extLst>
              <a:ext uri="{FF2B5EF4-FFF2-40B4-BE49-F238E27FC236}">
                <a16:creationId xmlns:a16="http://schemas.microsoft.com/office/drawing/2014/main" id="{3D830C0A-1BFB-42DE-AA52-98E62330A3DE}"/>
              </a:ext>
            </a:extLst>
          </p:cNvPr>
          <p:cNvSpPr txBox="1"/>
          <p:nvPr/>
        </p:nvSpPr>
        <p:spPr>
          <a:xfrm>
            <a:off x="1701924" y="2413337"/>
            <a:ext cx="9650287" cy="3416320"/>
          </a:xfrm>
          <a:prstGeom prst="rect">
            <a:avLst/>
          </a:prstGeom>
          <a:noFill/>
        </p:spPr>
        <p:txBody>
          <a:bodyPr wrap="square" rtlCol="0">
            <a:spAutoFit/>
          </a:bodyPr>
          <a:lstStyle/>
          <a:p>
            <a:r>
              <a:rPr lang="en-IN" dirty="0"/>
              <a:t>GNPI – It is Gross (Total) of Net Premium Income</a:t>
            </a:r>
          </a:p>
          <a:p>
            <a:endParaRPr lang="en-IN" dirty="0"/>
          </a:p>
          <a:p>
            <a:r>
              <a:rPr lang="en-IN" dirty="0"/>
              <a:t>REINSURER charges a % of this GNPI as cost for the protection of the portfolio</a:t>
            </a:r>
          </a:p>
          <a:p>
            <a:endParaRPr lang="en-IN" dirty="0"/>
          </a:p>
          <a:p>
            <a:r>
              <a:rPr lang="en-IN" dirty="0"/>
              <a:t>This % is called adjustable rate</a:t>
            </a:r>
          </a:p>
          <a:p>
            <a:endParaRPr lang="en-IN" dirty="0"/>
          </a:p>
          <a:p>
            <a:r>
              <a:rPr lang="en-IN" dirty="0"/>
              <a:t>COST is not proportional to the cession to the treaty but fixed based on the estimate for the treaty year GNPI</a:t>
            </a:r>
          </a:p>
          <a:p>
            <a:endParaRPr lang="en-IN" dirty="0"/>
          </a:p>
          <a:p>
            <a:r>
              <a:rPr lang="en-IN" dirty="0"/>
              <a:t>COST is paid annually or quarterly; in advance or in arrear.</a:t>
            </a:r>
          </a:p>
          <a:p>
            <a:endParaRPr lang="en-IN" dirty="0"/>
          </a:p>
          <a:p>
            <a:r>
              <a:rPr lang="en-IN" dirty="0"/>
              <a:t>It is arrived at by the Pareto Curve</a:t>
            </a:r>
          </a:p>
        </p:txBody>
      </p:sp>
    </p:spTree>
    <p:extLst>
      <p:ext uri="{BB962C8B-B14F-4D97-AF65-F5344CB8AC3E}">
        <p14:creationId xmlns:p14="http://schemas.microsoft.com/office/powerpoint/2010/main" val="168379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3B74-7553-483E-9D75-83D0FCC62C3B}"/>
              </a:ext>
            </a:extLst>
          </p:cNvPr>
          <p:cNvSpPr>
            <a:spLocks noGrp="1"/>
          </p:cNvSpPr>
          <p:nvPr>
            <p:ph type="title"/>
          </p:nvPr>
        </p:nvSpPr>
        <p:spPr/>
        <p:txBody>
          <a:bodyPr/>
          <a:lstStyle/>
          <a:p>
            <a:r>
              <a:rPr lang="en-IN" dirty="0"/>
              <a:t>PRICING</a:t>
            </a:r>
            <a:r>
              <a:rPr lang="en-IN" sz="2800" dirty="0"/>
              <a:t> – NON PROPORTIONAL TREATY</a:t>
            </a:r>
            <a:endParaRPr lang="en-IN" dirty="0"/>
          </a:p>
        </p:txBody>
      </p:sp>
      <p:pic>
        <p:nvPicPr>
          <p:cNvPr id="5" name="Picture 4">
            <a:extLst>
              <a:ext uri="{FF2B5EF4-FFF2-40B4-BE49-F238E27FC236}">
                <a16:creationId xmlns:a16="http://schemas.microsoft.com/office/drawing/2014/main" id="{68FCC217-68F0-498B-A296-411760EE1D79}"/>
              </a:ext>
            </a:extLst>
          </p:cNvPr>
          <p:cNvPicPr>
            <a:picLocks noChangeAspect="1"/>
          </p:cNvPicPr>
          <p:nvPr/>
        </p:nvPicPr>
        <p:blipFill>
          <a:blip r:embed="rId2"/>
          <a:stretch>
            <a:fillRect/>
          </a:stretch>
        </p:blipFill>
        <p:spPr>
          <a:xfrm>
            <a:off x="1989956" y="1772816"/>
            <a:ext cx="5832648" cy="4268309"/>
          </a:xfrm>
          <a:prstGeom prst="rect">
            <a:avLst/>
          </a:prstGeom>
        </p:spPr>
      </p:pic>
      <p:cxnSp>
        <p:nvCxnSpPr>
          <p:cNvPr id="7" name="Straight Arrow Connector 6">
            <a:extLst>
              <a:ext uri="{FF2B5EF4-FFF2-40B4-BE49-F238E27FC236}">
                <a16:creationId xmlns:a16="http://schemas.microsoft.com/office/drawing/2014/main" id="{6123375D-2BB2-4CD8-AF8D-42B2AE5C3792}"/>
              </a:ext>
            </a:extLst>
          </p:cNvPr>
          <p:cNvCxnSpPr>
            <a:cxnSpLocks/>
          </p:cNvCxnSpPr>
          <p:nvPr/>
        </p:nvCxnSpPr>
        <p:spPr>
          <a:xfrm flipH="1" flipV="1">
            <a:off x="4906280" y="2708920"/>
            <a:ext cx="3348372" cy="1512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8632D5-3822-4072-ACA6-209D2847A4EB}"/>
              </a:ext>
            </a:extLst>
          </p:cNvPr>
          <p:cNvCxnSpPr>
            <a:cxnSpLocks/>
          </p:cNvCxnSpPr>
          <p:nvPr/>
        </p:nvCxnSpPr>
        <p:spPr>
          <a:xfrm flipH="1">
            <a:off x="4906280" y="4221088"/>
            <a:ext cx="3348372"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F13ACF5-3D07-4323-8B86-C9E518590AA5}"/>
              </a:ext>
            </a:extLst>
          </p:cNvPr>
          <p:cNvSpPr txBox="1"/>
          <p:nvPr/>
        </p:nvSpPr>
        <p:spPr>
          <a:xfrm>
            <a:off x="8326660" y="4221088"/>
            <a:ext cx="3726148" cy="1477328"/>
          </a:xfrm>
          <a:prstGeom prst="rect">
            <a:avLst/>
          </a:prstGeom>
          <a:noFill/>
        </p:spPr>
        <p:txBody>
          <a:bodyPr wrap="none" rtlCol="0">
            <a:spAutoFit/>
          </a:bodyPr>
          <a:lstStyle/>
          <a:p>
            <a:r>
              <a:rPr lang="en-IN" dirty="0"/>
              <a:t>E.g., For the treaty doing 45 </a:t>
            </a:r>
            <a:r>
              <a:rPr lang="en-IN" dirty="0" err="1"/>
              <a:t>xs</a:t>
            </a:r>
            <a:r>
              <a:rPr lang="en-IN" dirty="0"/>
              <a:t> 55; </a:t>
            </a:r>
          </a:p>
          <a:p>
            <a:r>
              <a:rPr lang="en-IN" dirty="0"/>
              <a:t>Premium for first 55 would be 80% </a:t>
            </a:r>
          </a:p>
          <a:p>
            <a:r>
              <a:rPr lang="en-IN" dirty="0"/>
              <a:t>Of total</a:t>
            </a:r>
          </a:p>
          <a:p>
            <a:r>
              <a:rPr lang="en-IN" dirty="0"/>
              <a:t>Premium for 45 above deductible </a:t>
            </a:r>
          </a:p>
          <a:p>
            <a:r>
              <a:rPr lang="en-IN" dirty="0"/>
              <a:t>Would be 20% of total</a:t>
            </a:r>
          </a:p>
        </p:txBody>
      </p:sp>
    </p:spTree>
    <p:extLst>
      <p:ext uri="{BB962C8B-B14F-4D97-AF65-F5344CB8AC3E}">
        <p14:creationId xmlns:p14="http://schemas.microsoft.com/office/powerpoint/2010/main" val="196691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Contract Certainty</a:t>
            </a:r>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l="20075" r="20075"/>
          <a:stretch>
            <a:fillRect/>
          </a:stretch>
        </p:blipFill>
        <p:spPr/>
      </p:pic>
      <p:sp>
        <p:nvSpPr>
          <p:cNvPr id="6" name="Text Placeholder 5"/>
          <p:cNvSpPr>
            <a:spLocks noGrp="1"/>
          </p:cNvSpPr>
          <p:nvPr>
            <p:ph type="body" sz="half" idx="2"/>
          </p:nvPr>
        </p:nvSpPr>
        <p:spPr/>
        <p:txBody>
          <a:bodyPr/>
          <a:lstStyle/>
          <a:p>
            <a:r>
              <a:rPr lang="en-US" dirty="0"/>
              <a:t>Word do mean what they are literally meant to.</a:t>
            </a:r>
          </a:p>
          <a:p>
            <a:r>
              <a:rPr lang="en-US" dirty="0"/>
              <a:t>Always be careful on what is written in black and white.</a:t>
            </a:r>
          </a:p>
        </p:txBody>
      </p:sp>
    </p:spTree>
    <p:extLst>
      <p:ext uri="{BB962C8B-B14F-4D97-AF65-F5344CB8AC3E}">
        <p14:creationId xmlns:p14="http://schemas.microsoft.com/office/powerpoint/2010/main" val="5770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Thank you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596" y="2611438"/>
            <a:ext cx="1371600" cy="3333750"/>
          </a:xfrm>
          <a:prstGeom prst="rect">
            <a:avLst/>
          </a:prstGeom>
        </p:spPr>
      </p:pic>
      <p:sp>
        <p:nvSpPr>
          <p:cNvPr id="6" name="Cloud Callout 5"/>
          <p:cNvSpPr/>
          <p:nvPr/>
        </p:nvSpPr>
        <p:spPr>
          <a:xfrm>
            <a:off x="8254652" y="404664"/>
            <a:ext cx="2736304" cy="18436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002060"/>
                </a:solidFill>
              </a:rPr>
              <a:t>Queries??</a:t>
            </a:r>
            <a:endParaRPr lang="en-GB" b="1" dirty="0">
              <a:solidFill>
                <a:srgbClr val="002060"/>
              </a:solidFill>
            </a:endParaRPr>
          </a:p>
        </p:txBody>
      </p:sp>
      <p:sp>
        <p:nvSpPr>
          <p:cNvPr id="7" name="TextBox 6"/>
          <p:cNvSpPr txBox="1"/>
          <p:nvPr/>
        </p:nvSpPr>
        <p:spPr>
          <a:xfrm>
            <a:off x="1917948" y="5445224"/>
            <a:ext cx="2119426" cy="646331"/>
          </a:xfrm>
          <a:prstGeom prst="rect">
            <a:avLst/>
          </a:prstGeom>
          <a:noFill/>
        </p:spPr>
        <p:txBody>
          <a:bodyPr wrap="none" rtlCol="0">
            <a:spAutoFit/>
          </a:bodyPr>
          <a:lstStyle/>
          <a:p>
            <a:r>
              <a:rPr lang="en-IN" dirty="0"/>
              <a:t>Contact: </a:t>
            </a:r>
          </a:p>
          <a:p>
            <a:r>
              <a:rPr lang="en-IN" dirty="0">
                <a:hlinkClick r:id="rId3"/>
              </a:rPr>
              <a:t>kapil.das@nic.co.in</a:t>
            </a:r>
            <a:r>
              <a:rPr lang="en-IN" dirty="0"/>
              <a:t> </a:t>
            </a:r>
            <a:endParaRPr lang="en-GB" dirty="0"/>
          </a:p>
        </p:txBody>
      </p:sp>
    </p:spTree>
    <p:extLst>
      <p:ext uri="{BB962C8B-B14F-4D97-AF65-F5344CB8AC3E}">
        <p14:creationId xmlns:p14="http://schemas.microsoft.com/office/powerpoint/2010/main" val="62045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INSURANCE">
            <a:extLst>
              <a:ext uri="{FF2B5EF4-FFF2-40B4-BE49-F238E27FC236}">
                <a16:creationId xmlns:a16="http://schemas.microsoft.com/office/drawing/2014/main" id="{D9E7AAF4-EE82-4F80-B5BC-2E65BDF9307C}"/>
              </a:ext>
            </a:extLst>
          </p:cNvPr>
          <p:cNvSpPr txBox="1">
            <a:spLocks/>
          </p:cNvSpPr>
          <p:nvPr/>
        </p:nvSpPr>
        <p:spPr>
          <a:xfrm>
            <a:off x="1331943" y="2276872"/>
            <a:ext cx="10153004" cy="16288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fontScale="62500" lnSpcReduction="20000"/>
          </a:bodyPr>
          <a:lstStyle>
            <a:lvl1pPr marL="0" marR="0" indent="0" algn="ctr" defTabSz="2438338" rtl="0" latinLnBrk="0">
              <a:lnSpc>
                <a:spcPct val="80000"/>
              </a:lnSpc>
              <a:spcBef>
                <a:spcPts val="0"/>
              </a:spcBef>
              <a:spcAft>
                <a:spcPts val="0"/>
              </a:spcAft>
              <a:buClrTx/>
              <a:buSzTx/>
              <a:buFontTx/>
              <a:buNone/>
              <a:tabLst/>
              <a:defRPr sz="22400" b="0" i="0" u="none" strike="noStrike" cap="none" spc="-448" baseline="0">
                <a:gradFill flip="none" rotWithShape="1">
                  <a:gsLst>
                    <a:gs pos="0">
                      <a:srgbClr val="1E98FD"/>
                    </a:gs>
                    <a:gs pos="100000">
                      <a:srgbClr val="FF00F7"/>
                    </a:gs>
                  </a:gsLst>
                  <a:lin ang="3960000" scaled="0"/>
                </a:gradFill>
                <a:uFillTx/>
                <a:latin typeface="+mn-lt"/>
                <a:ea typeface="+mn-ea"/>
                <a:cs typeface="+mn-cs"/>
                <a:sym typeface="Graphik Semibold"/>
              </a:defRPr>
            </a:lvl1pPr>
            <a:lvl2pPr marL="0" marR="0" indent="457200" algn="ctr" defTabSz="2438338" rtl="0" latinLnBrk="0">
              <a:lnSpc>
                <a:spcPct val="80000"/>
              </a:lnSpc>
              <a:spcBef>
                <a:spcPts val="0"/>
              </a:spcBef>
              <a:spcAft>
                <a:spcPts val="0"/>
              </a:spcAft>
              <a:buClrTx/>
              <a:buSzTx/>
              <a:buFontTx/>
              <a:buNone/>
              <a:tabLst/>
              <a:defRPr sz="22400" b="0" i="0" u="none" strike="noStrike" cap="none" spc="-448" baseline="0">
                <a:gradFill flip="none" rotWithShape="1">
                  <a:gsLst>
                    <a:gs pos="0">
                      <a:srgbClr val="1E98FD"/>
                    </a:gs>
                    <a:gs pos="100000">
                      <a:srgbClr val="FF00F7"/>
                    </a:gs>
                  </a:gsLst>
                  <a:lin ang="3960000" scaled="0"/>
                </a:gradFill>
                <a:uFillTx/>
                <a:latin typeface="+mn-lt"/>
                <a:ea typeface="+mn-ea"/>
                <a:cs typeface="+mn-cs"/>
                <a:sym typeface="Graphik Semibold"/>
              </a:defRPr>
            </a:lvl2pPr>
            <a:lvl3pPr marL="0" marR="0" indent="914400" algn="ctr" defTabSz="2438338" rtl="0" latinLnBrk="0">
              <a:lnSpc>
                <a:spcPct val="80000"/>
              </a:lnSpc>
              <a:spcBef>
                <a:spcPts val="0"/>
              </a:spcBef>
              <a:spcAft>
                <a:spcPts val="0"/>
              </a:spcAft>
              <a:buClrTx/>
              <a:buSzTx/>
              <a:buFontTx/>
              <a:buNone/>
              <a:tabLst/>
              <a:defRPr sz="22400" b="0" i="0" u="none" strike="noStrike" cap="none" spc="-448" baseline="0">
                <a:gradFill flip="none" rotWithShape="1">
                  <a:gsLst>
                    <a:gs pos="0">
                      <a:srgbClr val="1E98FD"/>
                    </a:gs>
                    <a:gs pos="100000">
                      <a:srgbClr val="FF00F7"/>
                    </a:gs>
                  </a:gsLst>
                  <a:lin ang="3960000" scaled="0"/>
                </a:gradFill>
                <a:uFillTx/>
                <a:latin typeface="+mn-lt"/>
                <a:ea typeface="+mn-ea"/>
                <a:cs typeface="+mn-cs"/>
                <a:sym typeface="Graphik Semibold"/>
              </a:defRPr>
            </a:lvl3pPr>
            <a:lvl4pPr marL="0" marR="0" indent="1371600" algn="ctr" defTabSz="2438338" rtl="0" latinLnBrk="0">
              <a:lnSpc>
                <a:spcPct val="80000"/>
              </a:lnSpc>
              <a:spcBef>
                <a:spcPts val="0"/>
              </a:spcBef>
              <a:spcAft>
                <a:spcPts val="0"/>
              </a:spcAft>
              <a:buClrTx/>
              <a:buSzTx/>
              <a:buFontTx/>
              <a:buNone/>
              <a:tabLst/>
              <a:defRPr sz="22400" b="0" i="0" u="none" strike="noStrike" cap="none" spc="-448" baseline="0">
                <a:gradFill flip="none" rotWithShape="1">
                  <a:gsLst>
                    <a:gs pos="0">
                      <a:srgbClr val="1E98FD"/>
                    </a:gs>
                    <a:gs pos="100000">
                      <a:srgbClr val="FF00F7"/>
                    </a:gs>
                  </a:gsLst>
                  <a:lin ang="3960000" scaled="0"/>
                </a:gradFill>
                <a:uFillTx/>
                <a:latin typeface="+mn-lt"/>
                <a:ea typeface="+mn-ea"/>
                <a:cs typeface="+mn-cs"/>
                <a:sym typeface="Graphik Semibold"/>
              </a:defRPr>
            </a:lvl4pPr>
            <a:lvl5pPr marL="0" marR="0" indent="1828800" algn="ctr" defTabSz="2438338" rtl="0" latinLnBrk="0">
              <a:lnSpc>
                <a:spcPct val="80000"/>
              </a:lnSpc>
              <a:spcBef>
                <a:spcPts val="0"/>
              </a:spcBef>
              <a:spcAft>
                <a:spcPts val="0"/>
              </a:spcAft>
              <a:buClrTx/>
              <a:buSzTx/>
              <a:buFontTx/>
              <a:buNone/>
              <a:tabLst/>
              <a:defRPr sz="22400" b="0" i="0" u="none" strike="noStrike" cap="none" spc="-448" baseline="0">
                <a:gradFill flip="none" rotWithShape="1">
                  <a:gsLst>
                    <a:gs pos="0">
                      <a:srgbClr val="1E98FD"/>
                    </a:gs>
                    <a:gs pos="100000">
                      <a:srgbClr val="FF00F7"/>
                    </a:gs>
                  </a:gsLst>
                  <a:lin ang="3960000" scaled="0"/>
                </a:gradFill>
                <a:uFillTx/>
                <a:latin typeface="+mn-lt"/>
                <a:ea typeface="+mn-ea"/>
                <a:cs typeface="+mn-cs"/>
                <a:sym typeface="Graphik Semibold"/>
              </a:defRPr>
            </a:lvl5pPr>
            <a:lvl6pPr marL="3352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9pPr>
          </a:lstStyle>
          <a:p>
            <a:pPr marL="0" marR="0" lvl="0" indent="0" algn="ctr" defTabSz="2438338" rtl="0" eaLnBrk="1" fontAlgn="auto" latinLnBrk="0" hangingPunct="1">
              <a:lnSpc>
                <a:spcPct val="80000"/>
              </a:lnSpc>
              <a:spcBef>
                <a:spcPts val="0"/>
              </a:spcBef>
              <a:spcAft>
                <a:spcPts val="0"/>
              </a:spcAft>
              <a:buClrTx/>
              <a:buSzTx/>
              <a:buFontTx/>
              <a:buNone/>
              <a:tabLst/>
              <a:defRPr/>
            </a:pPr>
            <a:r>
              <a:rPr kumimoji="0" lang="en-IN" sz="22400" b="0" i="0" u="none" strike="noStrike" kern="0" cap="none" spc="-448" normalizeH="0" baseline="0" noProof="0">
                <a:ln>
                  <a:noFill/>
                </a:ln>
                <a:gradFill flip="none" rotWithShape="1">
                  <a:gsLst>
                    <a:gs pos="0">
                      <a:srgbClr val="1E98FD"/>
                    </a:gs>
                    <a:gs pos="100000">
                      <a:srgbClr val="FF00F7"/>
                    </a:gs>
                  </a:gsLst>
                  <a:lin ang="3960000" scaled="0"/>
                </a:gradFill>
                <a:effectLst/>
                <a:uLnTx/>
                <a:uFillTx/>
                <a:latin typeface="Graphik Semibold"/>
                <a:sym typeface="Graphik Semibold"/>
              </a:rPr>
              <a:t>REINSURANCE</a:t>
            </a:r>
          </a:p>
        </p:txBody>
      </p:sp>
      <p:sp>
        <p:nvSpPr>
          <p:cNvPr id="5" name="INSURANCE OF A PRIMARY INSURANCE = REINSURANCE">
            <a:extLst>
              <a:ext uri="{FF2B5EF4-FFF2-40B4-BE49-F238E27FC236}">
                <a16:creationId xmlns:a16="http://schemas.microsoft.com/office/drawing/2014/main" id="{2C488419-37E7-4EB1-B630-4F58A4EB0414}"/>
              </a:ext>
            </a:extLst>
          </p:cNvPr>
          <p:cNvSpPr txBox="1">
            <a:spLocks/>
          </p:cNvSpPr>
          <p:nvPr/>
        </p:nvSpPr>
        <p:spPr>
          <a:xfrm>
            <a:off x="1403889" y="4149080"/>
            <a:ext cx="10009112" cy="50405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fontScale="70000" lnSpcReduction="20000"/>
          </a:bodyPr>
          <a:lstStyle>
            <a:lvl1pPr marL="0" marR="0" indent="0" algn="ctr" defTabSz="8255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Graphik-Medium"/>
                <a:ea typeface="Graphik-Medium"/>
                <a:cs typeface="Graphik-Medium"/>
                <a:sym typeface="Graphik Medium"/>
              </a:defRPr>
            </a:lvl1pPr>
            <a:lvl2pPr marL="1117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9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Graphik-Medium"/>
                <a:sym typeface="Graphik Medium"/>
              </a:rPr>
              <a:t>INSURANCE OF A PRIMARY INSURANCE = REINSURANCE</a:t>
            </a:r>
          </a:p>
        </p:txBody>
      </p:sp>
    </p:spTree>
    <p:extLst>
      <p:ext uri="{BB962C8B-B14F-4D97-AF65-F5344CB8AC3E}">
        <p14:creationId xmlns:p14="http://schemas.microsoft.com/office/powerpoint/2010/main" val="302161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lt">
                                    <p:tmAbs val="100"/>
                                  </p:iterate>
                                  <p:childTnLst>
                                    <p:set>
                                      <p:cBhvr>
                                        <p:cTn id="24" fill="hold"/>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844F-1CD4-4789-97F5-8F32DC636E22}"/>
              </a:ext>
            </a:extLst>
          </p:cNvPr>
          <p:cNvSpPr>
            <a:spLocks noGrp="1"/>
          </p:cNvSpPr>
          <p:nvPr>
            <p:ph type="title"/>
          </p:nvPr>
        </p:nvSpPr>
        <p:spPr/>
        <p:txBody>
          <a:bodyPr/>
          <a:lstStyle/>
          <a:p>
            <a:r>
              <a:rPr lang="en-US" dirty="0"/>
              <a:t>WHY </a:t>
            </a:r>
            <a:br>
              <a:rPr lang="en-US" dirty="0"/>
            </a:br>
            <a:r>
              <a:rPr lang="en-US" dirty="0"/>
              <a:t>REINSURANCE?</a:t>
            </a:r>
            <a:endParaRPr lang="en-IN" dirty="0"/>
          </a:p>
        </p:txBody>
      </p:sp>
      <p:pic>
        <p:nvPicPr>
          <p:cNvPr id="6" name="Content Placeholder 5" descr="Antique cash register keys">
            <a:extLst>
              <a:ext uri="{FF2B5EF4-FFF2-40B4-BE49-F238E27FC236}">
                <a16:creationId xmlns:a16="http://schemas.microsoft.com/office/drawing/2014/main" id="{8F44A43D-8F15-4062-933C-380A6FCC17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4413" y="1680679"/>
            <a:ext cx="5257800" cy="3496642"/>
          </a:xfrm>
        </p:spPr>
      </p:pic>
      <p:sp>
        <p:nvSpPr>
          <p:cNvPr id="4" name="Text Placeholder 3">
            <a:extLst>
              <a:ext uri="{FF2B5EF4-FFF2-40B4-BE49-F238E27FC236}">
                <a16:creationId xmlns:a16="http://schemas.microsoft.com/office/drawing/2014/main" id="{88BBAC8D-6ED9-4901-96A9-3002A296A954}"/>
              </a:ext>
            </a:extLst>
          </p:cNvPr>
          <p:cNvSpPr>
            <a:spLocks noGrp="1"/>
          </p:cNvSpPr>
          <p:nvPr>
            <p:ph type="body" sz="half" idx="2"/>
          </p:nvPr>
        </p:nvSpPr>
        <p:spPr>
          <a:xfrm>
            <a:off x="1522413" y="2895599"/>
            <a:ext cx="4114800" cy="2281722"/>
          </a:xfrm>
        </p:spPr>
        <p:txBody>
          <a:bodyPr>
            <a:normAutofit/>
          </a:bodyPr>
          <a:lstStyle/>
          <a:p>
            <a:pPr marL="342900" indent="-342900">
              <a:buFont typeface="Arial" panose="020B0604020202020204" pitchFamily="34" charset="0"/>
              <a:buChar char="•"/>
            </a:pPr>
            <a:r>
              <a:rPr lang="en-US" dirty="0"/>
              <a:t>Helps protect solvency – from</a:t>
            </a:r>
          </a:p>
          <a:p>
            <a:pPr marL="800100" lvl="1" indent="-342900">
              <a:buFont typeface="Arial" panose="020B0604020202020204" pitchFamily="34" charset="0"/>
              <a:buChar char="•"/>
            </a:pPr>
            <a:r>
              <a:rPr lang="en-US" dirty="0"/>
              <a:t>Random Large Losses</a:t>
            </a:r>
          </a:p>
          <a:p>
            <a:pPr marL="800100" lvl="1" indent="-342900">
              <a:buFont typeface="Arial" panose="020B0604020202020204" pitchFamily="34" charset="0"/>
              <a:buChar char="•"/>
            </a:pPr>
            <a:r>
              <a:rPr lang="en-US" dirty="0"/>
              <a:t>Accumulation of losses</a:t>
            </a:r>
          </a:p>
          <a:p>
            <a:pPr marL="342900" indent="-342900">
              <a:buFont typeface="Arial" panose="020B0604020202020204" pitchFamily="34" charset="0"/>
              <a:buChar char="•"/>
            </a:pPr>
            <a:r>
              <a:rPr lang="en-US" dirty="0"/>
              <a:t>Increases “Gross” Underwriting Capacity</a:t>
            </a:r>
          </a:p>
          <a:p>
            <a:pPr marL="342900" indent="-342900">
              <a:buFont typeface="Arial" panose="020B0604020202020204" pitchFamily="34" charset="0"/>
              <a:buChar char="•"/>
            </a:pPr>
            <a:r>
              <a:rPr lang="en-US" dirty="0"/>
              <a:t>Stabilize annual results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IN" dirty="0"/>
          </a:p>
        </p:txBody>
      </p:sp>
    </p:spTree>
    <p:extLst>
      <p:ext uri="{BB962C8B-B14F-4D97-AF65-F5344CB8AC3E}">
        <p14:creationId xmlns:p14="http://schemas.microsoft.com/office/powerpoint/2010/main" val="306463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REINSURANCE – </a:t>
            </a:r>
            <a:r>
              <a:rPr lang="en-US" sz="2800" dirty="0"/>
              <a:t>TYPE</a:t>
            </a:r>
            <a:endParaRPr lang="en-US" dirty="0"/>
          </a:p>
        </p:txBody>
      </p:sp>
      <p:graphicFrame>
        <p:nvGraphicFramePr>
          <p:cNvPr id="2" name="Diagram 1"/>
          <p:cNvGraphicFramePr/>
          <p:nvPr>
            <p:extLst>
              <p:ext uri="{D42A27DB-BD31-4B8C-83A1-F6EECF244321}">
                <p14:modId xmlns:p14="http://schemas.microsoft.com/office/powerpoint/2010/main" val="1572033931"/>
              </p:ext>
            </p:extLst>
          </p:nvPr>
        </p:nvGraphicFramePr>
        <p:xfrm>
          <a:off x="2031471" y="1844824"/>
          <a:ext cx="8743461"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A013F82-EE5E-44EE-A61D-E31C6657F26F}" type="slidenum">
              <a:rPr lang="en-GB" smtClean="0"/>
              <a:t>7</a:t>
            </a:fld>
            <a:endParaRPr lang="en-GB"/>
          </a:p>
        </p:txBody>
      </p:sp>
      <p:sp>
        <p:nvSpPr>
          <p:cNvPr id="4" name="Rounded Rectangular Callout 3"/>
          <p:cNvSpPr/>
          <p:nvPr/>
        </p:nvSpPr>
        <p:spPr>
          <a:xfrm>
            <a:off x="1341884" y="2564904"/>
            <a:ext cx="1872208" cy="648072"/>
          </a:xfrm>
          <a:prstGeom prst="wedgeRoundRectCallout">
            <a:avLst>
              <a:gd name="adj1" fmla="val 38043"/>
              <a:gd name="adj2" fmla="val 837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THE SIZE OF THE RISK IS REINSURED</a:t>
            </a:r>
            <a:endParaRPr lang="en-GB" sz="1400" dirty="0"/>
          </a:p>
        </p:txBody>
      </p:sp>
      <p:sp>
        <p:nvSpPr>
          <p:cNvPr id="5" name="Rounded Rectangular Callout 4"/>
          <p:cNvSpPr/>
          <p:nvPr/>
        </p:nvSpPr>
        <p:spPr>
          <a:xfrm>
            <a:off x="9694812" y="2564904"/>
            <a:ext cx="1800200" cy="648072"/>
          </a:xfrm>
          <a:prstGeom prst="wedgeRoundRectCallout">
            <a:avLst>
              <a:gd name="adj1" fmla="val -32662"/>
              <a:gd name="adj2" fmla="val 798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dirty="0"/>
              <a:t>THE SIZE OF THE LOSS IS REINSURED</a:t>
            </a:r>
            <a:endParaRPr lang="en-GB" sz="1400" dirty="0"/>
          </a:p>
        </p:txBody>
      </p:sp>
    </p:spTree>
    <p:extLst>
      <p:ext uri="{BB962C8B-B14F-4D97-AF65-F5344CB8AC3E}">
        <p14:creationId xmlns:p14="http://schemas.microsoft.com/office/powerpoint/2010/main" val="414980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graphicEl>
                                              <a:dgm id="{DBD6F144-52BD-4CB7-BBD5-5C5048510BCF}"/>
                                            </p:graphicEl>
                                          </p:spTgt>
                                        </p:tgtEl>
                                        <p:attrNameLst>
                                          <p:attrName>style.visibility</p:attrName>
                                        </p:attrNameLst>
                                      </p:cBhvr>
                                      <p:to>
                                        <p:strVal val="visible"/>
                                      </p:to>
                                    </p:set>
                                    <p:animEffect transition="in" filter="randombar(horizontal)">
                                      <p:cBhvr>
                                        <p:cTn id="7" dur="500"/>
                                        <p:tgtEl>
                                          <p:spTgt spid="2">
                                            <p:graphicEl>
                                              <a:dgm id="{DBD6F144-52BD-4CB7-BBD5-5C5048510BCF}"/>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graphicEl>
                                              <a:dgm id="{AC481B10-95FD-4F67-8E70-D8E74033EDA5}"/>
                                            </p:graphicEl>
                                          </p:spTgt>
                                        </p:tgtEl>
                                        <p:attrNameLst>
                                          <p:attrName>style.visibility</p:attrName>
                                        </p:attrNameLst>
                                      </p:cBhvr>
                                      <p:to>
                                        <p:strVal val="visible"/>
                                      </p:to>
                                    </p:set>
                                    <p:animEffect transition="in" filter="randombar(horizontal)">
                                      <p:cBhvr>
                                        <p:cTn id="10" dur="500"/>
                                        <p:tgtEl>
                                          <p:spTgt spid="2">
                                            <p:graphicEl>
                                              <a:dgm id="{AC481B10-95FD-4F67-8E70-D8E74033EDA5}"/>
                                            </p:graphic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graphicEl>
                                              <a:dgm id="{04A568C2-156B-4993-8597-B9621B261850}"/>
                                            </p:graphicEl>
                                          </p:spTgt>
                                        </p:tgtEl>
                                        <p:attrNameLst>
                                          <p:attrName>style.visibility</p:attrName>
                                        </p:attrNameLst>
                                      </p:cBhvr>
                                      <p:to>
                                        <p:strVal val="visible"/>
                                      </p:to>
                                    </p:set>
                                    <p:animEffect transition="in" filter="randombar(horizontal)">
                                      <p:cBhvr>
                                        <p:cTn id="13" dur="500"/>
                                        <p:tgtEl>
                                          <p:spTgt spid="2">
                                            <p:graphicEl>
                                              <a:dgm id="{04A568C2-156B-4993-8597-B9621B26185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graphicEl>
                                              <a:dgm id="{A07AF2CC-007B-4DD3-B8E0-7BDC9F3030B6}"/>
                                            </p:graphicEl>
                                          </p:spTgt>
                                        </p:tgtEl>
                                        <p:attrNameLst>
                                          <p:attrName>style.visibility</p:attrName>
                                        </p:attrNameLst>
                                      </p:cBhvr>
                                      <p:to>
                                        <p:strVal val="visible"/>
                                      </p:to>
                                    </p:set>
                                    <p:animEffect transition="in" filter="randombar(horizontal)">
                                      <p:cBhvr>
                                        <p:cTn id="18" dur="500"/>
                                        <p:tgtEl>
                                          <p:spTgt spid="2">
                                            <p:graphicEl>
                                              <a:dgm id="{A07AF2CC-007B-4DD3-B8E0-7BDC9F3030B6}"/>
                                            </p:graphic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
                                            <p:graphicEl>
                                              <a:dgm id="{3E09C7C2-17AB-43A3-AF7D-093C32B2DB6C}"/>
                                            </p:graphicEl>
                                          </p:spTgt>
                                        </p:tgtEl>
                                        <p:attrNameLst>
                                          <p:attrName>style.visibility</p:attrName>
                                        </p:attrNameLst>
                                      </p:cBhvr>
                                      <p:to>
                                        <p:strVal val="visible"/>
                                      </p:to>
                                    </p:set>
                                    <p:animEffect transition="in" filter="randombar(horizontal)">
                                      <p:cBhvr>
                                        <p:cTn id="21" dur="500"/>
                                        <p:tgtEl>
                                          <p:spTgt spid="2">
                                            <p:graphicEl>
                                              <a:dgm id="{3E09C7C2-17AB-43A3-AF7D-093C32B2DB6C}"/>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121C52B2-793B-4A22-9451-89821E6FCB48}"/>
                                            </p:graphicEl>
                                          </p:spTgt>
                                        </p:tgtEl>
                                        <p:attrNameLst>
                                          <p:attrName>style.visibility</p:attrName>
                                        </p:attrNameLst>
                                      </p:cBhvr>
                                      <p:to>
                                        <p:strVal val="visible"/>
                                      </p:to>
                                    </p:set>
                                    <p:animEffect transition="in" filter="randombar(horizontal)">
                                      <p:cBhvr>
                                        <p:cTn id="24" dur="500"/>
                                        <p:tgtEl>
                                          <p:spTgt spid="2">
                                            <p:graphicEl>
                                              <a:dgm id="{121C52B2-793B-4A22-9451-89821E6FCB48}"/>
                                            </p:graphic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
                                            <p:graphicEl>
                                              <a:dgm id="{9B9AABB5-21B1-4587-811E-516DCD8BF2E6}"/>
                                            </p:graphicEl>
                                          </p:spTgt>
                                        </p:tgtEl>
                                        <p:attrNameLst>
                                          <p:attrName>style.visibility</p:attrName>
                                        </p:attrNameLst>
                                      </p:cBhvr>
                                      <p:to>
                                        <p:strVal val="visible"/>
                                      </p:to>
                                    </p:set>
                                    <p:animEffect transition="in" filter="randombar(horizontal)">
                                      <p:cBhvr>
                                        <p:cTn id="27" dur="500"/>
                                        <p:tgtEl>
                                          <p:spTgt spid="2">
                                            <p:graphicEl>
                                              <a:dgm id="{9B9AABB5-21B1-4587-811E-516DCD8BF2E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graphicEl>
                                              <a:dgm id="{F851A8C6-2A38-4C86-A0A9-EE087485ACBF}"/>
                                            </p:graphicEl>
                                          </p:spTgt>
                                        </p:tgtEl>
                                        <p:attrNameLst>
                                          <p:attrName>style.visibility</p:attrName>
                                        </p:attrNameLst>
                                      </p:cBhvr>
                                      <p:to>
                                        <p:strVal val="visible"/>
                                      </p:to>
                                    </p:set>
                                    <p:animEffect transition="in" filter="randombar(horizontal)">
                                      <p:cBhvr>
                                        <p:cTn id="32" dur="500"/>
                                        <p:tgtEl>
                                          <p:spTgt spid="2">
                                            <p:graphicEl>
                                              <a:dgm id="{F851A8C6-2A38-4C86-A0A9-EE087485ACBF}"/>
                                            </p:graphic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
                                            <p:graphicEl>
                                              <a:dgm id="{8C974675-1882-4F85-86CF-47C747C3A855}"/>
                                            </p:graphicEl>
                                          </p:spTgt>
                                        </p:tgtEl>
                                        <p:attrNameLst>
                                          <p:attrName>style.visibility</p:attrName>
                                        </p:attrNameLst>
                                      </p:cBhvr>
                                      <p:to>
                                        <p:strVal val="visible"/>
                                      </p:to>
                                    </p:set>
                                    <p:animEffect transition="in" filter="randombar(horizontal)">
                                      <p:cBhvr>
                                        <p:cTn id="35" dur="500"/>
                                        <p:tgtEl>
                                          <p:spTgt spid="2">
                                            <p:graphicEl>
                                              <a:dgm id="{8C974675-1882-4F85-86CF-47C747C3A855}"/>
                                            </p:graphic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
                                            <p:graphicEl>
                                              <a:dgm id="{25C7F49A-3360-49E4-B756-45C6DCD90B68}"/>
                                            </p:graphicEl>
                                          </p:spTgt>
                                        </p:tgtEl>
                                        <p:attrNameLst>
                                          <p:attrName>style.visibility</p:attrName>
                                        </p:attrNameLst>
                                      </p:cBhvr>
                                      <p:to>
                                        <p:strVal val="visible"/>
                                      </p:to>
                                    </p:set>
                                    <p:animEffect transition="in" filter="randombar(horizontal)">
                                      <p:cBhvr>
                                        <p:cTn id="38" dur="500"/>
                                        <p:tgtEl>
                                          <p:spTgt spid="2">
                                            <p:graphicEl>
                                              <a:dgm id="{25C7F49A-3360-49E4-B756-45C6DCD90B68}"/>
                                            </p:graphic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
                                            <p:graphicEl>
                                              <a:dgm id="{B8B8A110-1EB0-4224-B6CA-7B4F6F0933B5}"/>
                                            </p:graphicEl>
                                          </p:spTgt>
                                        </p:tgtEl>
                                        <p:attrNameLst>
                                          <p:attrName>style.visibility</p:attrName>
                                        </p:attrNameLst>
                                      </p:cBhvr>
                                      <p:to>
                                        <p:strVal val="visible"/>
                                      </p:to>
                                    </p:set>
                                    <p:animEffect transition="in" filter="randombar(horizontal)">
                                      <p:cBhvr>
                                        <p:cTn id="41" dur="500"/>
                                        <p:tgtEl>
                                          <p:spTgt spid="2">
                                            <p:graphicEl>
                                              <a:dgm id="{B8B8A110-1EB0-4224-B6CA-7B4F6F0933B5}"/>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
                                            <p:graphicEl>
                                              <a:dgm id="{8CFAC31C-4E5E-40F9-95FD-03D8AC21111D}"/>
                                            </p:graphicEl>
                                          </p:spTgt>
                                        </p:tgtEl>
                                        <p:attrNameLst>
                                          <p:attrName>style.visibility</p:attrName>
                                        </p:attrNameLst>
                                      </p:cBhvr>
                                      <p:to>
                                        <p:strVal val="visible"/>
                                      </p:to>
                                    </p:set>
                                    <p:animEffect transition="in" filter="randombar(horizontal)">
                                      <p:cBhvr>
                                        <p:cTn id="46" dur="500"/>
                                        <p:tgtEl>
                                          <p:spTgt spid="2">
                                            <p:graphicEl>
                                              <a:dgm id="{8CFAC31C-4E5E-40F9-95FD-03D8AC21111D}"/>
                                            </p:graphic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
                                            <p:graphicEl>
                                              <a:dgm id="{DDA720C7-CA93-4DB3-8545-7E98743EB913}"/>
                                            </p:graphicEl>
                                          </p:spTgt>
                                        </p:tgtEl>
                                        <p:attrNameLst>
                                          <p:attrName>style.visibility</p:attrName>
                                        </p:attrNameLst>
                                      </p:cBhvr>
                                      <p:to>
                                        <p:strVal val="visible"/>
                                      </p:to>
                                    </p:set>
                                    <p:animEffect transition="in" filter="randombar(horizontal)">
                                      <p:cBhvr>
                                        <p:cTn id="49" dur="500"/>
                                        <p:tgtEl>
                                          <p:spTgt spid="2">
                                            <p:graphicEl>
                                              <a:dgm id="{DDA720C7-CA93-4DB3-8545-7E98743EB913}"/>
                                            </p:graphicEl>
                                          </p:spTgt>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
                                            <p:graphicEl>
                                              <a:dgm id="{B5F716C1-CCD0-412E-ADB8-63E268B5370F}"/>
                                            </p:graphicEl>
                                          </p:spTgt>
                                        </p:tgtEl>
                                        <p:attrNameLst>
                                          <p:attrName>style.visibility</p:attrName>
                                        </p:attrNameLst>
                                      </p:cBhvr>
                                      <p:to>
                                        <p:strVal val="visible"/>
                                      </p:to>
                                    </p:set>
                                    <p:animEffect transition="in" filter="randombar(horizontal)">
                                      <p:cBhvr>
                                        <p:cTn id="52" dur="500"/>
                                        <p:tgtEl>
                                          <p:spTgt spid="2">
                                            <p:graphicEl>
                                              <a:dgm id="{B5F716C1-CCD0-412E-ADB8-63E268B5370F}"/>
                                            </p:graphic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
                                            <p:graphicEl>
                                              <a:dgm id="{9847087E-01B6-47B1-A34A-DC90C8CF41EC}"/>
                                            </p:graphicEl>
                                          </p:spTgt>
                                        </p:tgtEl>
                                        <p:attrNameLst>
                                          <p:attrName>style.visibility</p:attrName>
                                        </p:attrNameLst>
                                      </p:cBhvr>
                                      <p:to>
                                        <p:strVal val="visible"/>
                                      </p:to>
                                    </p:set>
                                    <p:animEffect transition="in" filter="randombar(horizontal)">
                                      <p:cBhvr>
                                        <p:cTn id="55" dur="500"/>
                                        <p:tgtEl>
                                          <p:spTgt spid="2">
                                            <p:graphicEl>
                                              <a:dgm id="{9847087E-01B6-47B1-A34A-DC90C8CF41E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
                                            <p:graphicEl>
                                              <a:dgm id="{142B92C9-D2AF-405D-8B89-988191A79CC0}"/>
                                            </p:graphicEl>
                                          </p:spTgt>
                                        </p:tgtEl>
                                        <p:attrNameLst>
                                          <p:attrName>style.visibility</p:attrName>
                                        </p:attrNameLst>
                                      </p:cBhvr>
                                      <p:to>
                                        <p:strVal val="visible"/>
                                      </p:to>
                                    </p:set>
                                    <p:animEffect transition="in" filter="randombar(horizontal)">
                                      <p:cBhvr>
                                        <p:cTn id="60" dur="500"/>
                                        <p:tgtEl>
                                          <p:spTgt spid="2">
                                            <p:graphicEl>
                                              <a:dgm id="{142B92C9-D2AF-405D-8B89-988191A79CC0}"/>
                                            </p:graphic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
                                            <p:graphicEl>
                                              <a:dgm id="{52D24BE1-C6B8-4BD2-801D-471980922490}"/>
                                            </p:graphicEl>
                                          </p:spTgt>
                                        </p:tgtEl>
                                        <p:attrNameLst>
                                          <p:attrName>style.visibility</p:attrName>
                                        </p:attrNameLst>
                                      </p:cBhvr>
                                      <p:to>
                                        <p:strVal val="visible"/>
                                      </p:to>
                                    </p:set>
                                    <p:animEffect transition="in" filter="randombar(horizontal)">
                                      <p:cBhvr>
                                        <p:cTn id="63" dur="500"/>
                                        <p:tgtEl>
                                          <p:spTgt spid="2">
                                            <p:graphicEl>
                                              <a:dgm id="{52D24BE1-C6B8-4BD2-801D-471980922490}"/>
                                            </p:graphicEl>
                                          </p:spTgt>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
                                            <p:graphicEl>
                                              <a:dgm id="{7CF7D091-886D-4660-9B1E-66C098D43410}"/>
                                            </p:graphicEl>
                                          </p:spTgt>
                                        </p:tgtEl>
                                        <p:attrNameLst>
                                          <p:attrName>style.visibility</p:attrName>
                                        </p:attrNameLst>
                                      </p:cBhvr>
                                      <p:to>
                                        <p:strVal val="visible"/>
                                      </p:to>
                                    </p:set>
                                    <p:animEffect transition="in" filter="randombar(horizontal)">
                                      <p:cBhvr>
                                        <p:cTn id="66" dur="500"/>
                                        <p:tgtEl>
                                          <p:spTgt spid="2">
                                            <p:graphicEl>
                                              <a:dgm id="{7CF7D091-886D-4660-9B1E-66C098D43410}"/>
                                            </p:graphicEl>
                                          </p:spTgt>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
                                            <p:graphicEl>
                                              <a:dgm id="{5BC08B0F-67B2-4465-B34A-1F31BC126061}"/>
                                            </p:graphicEl>
                                          </p:spTgt>
                                        </p:tgtEl>
                                        <p:attrNameLst>
                                          <p:attrName>style.visibility</p:attrName>
                                        </p:attrNameLst>
                                      </p:cBhvr>
                                      <p:to>
                                        <p:strVal val="visible"/>
                                      </p:to>
                                    </p:set>
                                    <p:animEffect transition="in" filter="randombar(horizontal)">
                                      <p:cBhvr>
                                        <p:cTn id="69" dur="500"/>
                                        <p:tgtEl>
                                          <p:spTgt spid="2">
                                            <p:graphicEl>
                                              <a:dgm id="{5BC08B0F-67B2-4465-B34A-1F31BC12606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2">
                                            <p:graphicEl>
                                              <a:dgm id="{945B2797-CB1C-44BA-9696-AC5D0BD74BC2}"/>
                                            </p:graphicEl>
                                          </p:spTgt>
                                        </p:tgtEl>
                                        <p:attrNameLst>
                                          <p:attrName>style.visibility</p:attrName>
                                        </p:attrNameLst>
                                      </p:cBhvr>
                                      <p:to>
                                        <p:strVal val="visible"/>
                                      </p:to>
                                    </p:set>
                                    <p:animEffect transition="in" filter="randombar(horizontal)">
                                      <p:cBhvr>
                                        <p:cTn id="74" dur="500"/>
                                        <p:tgtEl>
                                          <p:spTgt spid="2">
                                            <p:graphicEl>
                                              <a:dgm id="{945B2797-CB1C-44BA-9696-AC5D0BD74BC2}"/>
                                            </p:graphicEl>
                                          </p:spTgt>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2">
                                            <p:graphicEl>
                                              <a:dgm id="{C0FCDE4B-778C-499E-9417-AF8669B9F8C5}"/>
                                            </p:graphicEl>
                                          </p:spTgt>
                                        </p:tgtEl>
                                        <p:attrNameLst>
                                          <p:attrName>style.visibility</p:attrName>
                                        </p:attrNameLst>
                                      </p:cBhvr>
                                      <p:to>
                                        <p:strVal val="visible"/>
                                      </p:to>
                                    </p:set>
                                    <p:animEffect transition="in" filter="randombar(horizontal)">
                                      <p:cBhvr>
                                        <p:cTn id="77" dur="500"/>
                                        <p:tgtEl>
                                          <p:spTgt spid="2">
                                            <p:graphicEl>
                                              <a:dgm id="{C0FCDE4B-778C-499E-9417-AF8669B9F8C5}"/>
                                            </p:graphicEl>
                                          </p:spTgt>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
                                            <p:graphicEl>
                                              <a:dgm id="{97FE168C-2141-49D1-A6AC-04B2E3C7CA13}"/>
                                            </p:graphicEl>
                                          </p:spTgt>
                                        </p:tgtEl>
                                        <p:attrNameLst>
                                          <p:attrName>style.visibility</p:attrName>
                                        </p:attrNameLst>
                                      </p:cBhvr>
                                      <p:to>
                                        <p:strVal val="visible"/>
                                      </p:to>
                                    </p:set>
                                    <p:animEffect transition="in" filter="randombar(horizontal)">
                                      <p:cBhvr>
                                        <p:cTn id="80" dur="500"/>
                                        <p:tgtEl>
                                          <p:spTgt spid="2">
                                            <p:graphicEl>
                                              <a:dgm id="{97FE168C-2141-49D1-A6AC-04B2E3C7CA13}"/>
                                            </p:graphicEl>
                                          </p:spTgt>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
                                            <p:graphicEl>
                                              <a:dgm id="{ABB1C86C-8C1A-4E1A-A48C-A7533A264D4D}"/>
                                            </p:graphicEl>
                                          </p:spTgt>
                                        </p:tgtEl>
                                        <p:attrNameLst>
                                          <p:attrName>style.visibility</p:attrName>
                                        </p:attrNameLst>
                                      </p:cBhvr>
                                      <p:to>
                                        <p:strVal val="visible"/>
                                      </p:to>
                                    </p:set>
                                    <p:animEffect transition="in" filter="randombar(horizontal)">
                                      <p:cBhvr>
                                        <p:cTn id="83" dur="500"/>
                                        <p:tgtEl>
                                          <p:spTgt spid="2">
                                            <p:graphicEl>
                                              <a:dgm id="{ABB1C86C-8C1A-4E1A-A48C-A7533A264D4D}"/>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2">
                                            <p:graphicEl>
                                              <a:dgm id="{3CAEE55E-CC1B-4F2D-B443-770C6F35EE5A}"/>
                                            </p:graphicEl>
                                          </p:spTgt>
                                        </p:tgtEl>
                                        <p:attrNameLst>
                                          <p:attrName>style.visibility</p:attrName>
                                        </p:attrNameLst>
                                      </p:cBhvr>
                                      <p:to>
                                        <p:strVal val="visible"/>
                                      </p:to>
                                    </p:set>
                                    <p:animEffect transition="in" filter="randombar(horizontal)">
                                      <p:cBhvr>
                                        <p:cTn id="88" dur="500"/>
                                        <p:tgtEl>
                                          <p:spTgt spid="2">
                                            <p:graphicEl>
                                              <a:dgm id="{3CAEE55E-CC1B-4F2D-B443-770C6F35EE5A}"/>
                                            </p:graphicEl>
                                          </p:spTgt>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2">
                                            <p:graphicEl>
                                              <a:dgm id="{22C96B80-4000-4A32-9468-53CFC7D5CC3C}"/>
                                            </p:graphicEl>
                                          </p:spTgt>
                                        </p:tgtEl>
                                        <p:attrNameLst>
                                          <p:attrName>style.visibility</p:attrName>
                                        </p:attrNameLst>
                                      </p:cBhvr>
                                      <p:to>
                                        <p:strVal val="visible"/>
                                      </p:to>
                                    </p:set>
                                    <p:animEffect transition="in" filter="randombar(horizontal)">
                                      <p:cBhvr>
                                        <p:cTn id="91" dur="500"/>
                                        <p:tgtEl>
                                          <p:spTgt spid="2">
                                            <p:graphicEl>
                                              <a:dgm id="{22C96B80-4000-4A32-9468-53CFC7D5CC3C}"/>
                                            </p:graphicEl>
                                          </p:spTgt>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2">
                                            <p:graphicEl>
                                              <a:dgm id="{C3ABBBF1-98DD-4548-9874-80316026DB31}"/>
                                            </p:graphicEl>
                                          </p:spTgt>
                                        </p:tgtEl>
                                        <p:attrNameLst>
                                          <p:attrName>style.visibility</p:attrName>
                                        </p:attrNameLst>
                                      </p:cBhvr>
                                      <p:to>
                                        <p:strVal val="visible"/>
                                      </p:to>
                                    </p:set>
                                    <p:animEffect transition="in" filter="randombar(horizontal)">
                                      <p:cBhvr>
                                        <p:cTn id="94" dur="500"/>
                                        <p:tgtEl>
                                          <p:spTgt spid="2">
                                            <p:graphicEl>
                                              <a:dgm id="{C3ABBBF1-98DD-4548-9874-80316026DB31}"/>
                                            </p:graphicEl>
                                          </p:spTgt>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2">
                                            <p:graphicEl>
                                              <a:dgm id="{F25A09A7-7024-4DCA-A8F7-C4D08F77AAAB}"/>
                                            </p:graphicEl>
                                          </p:spTgt>
                                        </p:tgtEl>
                                        <p:attrNameLst>
                                          <p:attrName>style.visibility</p:attrName>
                                        </p:attrNameLst>
                                      </p:cBhvr>
                                      <p:to>
                                        <p:strVal val="visible"/>
                                      </p:to>
                                    </p:set>
                                    <p:animEffect transition="in" filter="randombar(horizontal)">
                                      <p:cBhvr>
                                        <p:cTn id="97" dur="500"/>
                                        <p:tgtEl>
                                          <p:spTgt spid="2">
                                            <p:graphicEl>
                                              <a:dgm id="{F25A09A7-7024-4DCA-A8F7-C4D08F77AAAB}"/>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2">
                                            <p:graphicEl>
                                              <a:dgm id="{092A6688-E178-426A-B50C-1A51C0D53413}"/>
                                            </p:graphicEl>
                                          </p:spTgt>
                                        </p:tgtEl>
                                        <p:attrNameLst>
                                          <p:attrName>style.visibility</p:attrName>
                                        </p:attrNameLst>
                                      </p:cBhvr>
                                      <p:to>
                                        <p:strVal val="visible"/>
                                      </p:to>
                                    </p:set>
                                    <p:animEffect transition="in" filter="randombar(horizontal)">
                                      <p:cBhvr>
                                        <p:cTn id="102" dur="500"/>
                                        <p:tgtEl>
                                          <p:spTgt spid="2">
                                            <p:graphicEl>
                                              <a:dgm id="{092A6688-E178-426A-B50C-1A51C0D53413}"/>
                                            </p:graphicEl>
                                          </p:spTgt>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2">
                                            <p:graphicEl>
                                              <a:dgm id="{C928C93D-D8E0-4A5F-9A0A-FD2C35A0002B}"/>
                                            </p:graphicEl>
                                          </p:spTgt>
                                        </p:tgtEl>
                                        <p:attrNameLst>
                                          <p:attrName>style.visibility</p:attrName>
                                        </p:attrNameLst>
                                      </p:cBhvr>
                                      <p:to>
                                        <p:strVal val="visible"/>
                                      </p:to>
                                    </p:set>
                                    <p:animEffect transition="in" filter="randombar(horizontal)">
                                      <p:cBhvr>
                                        <p:cTn id="105" dur="500"/>
                                        <p:tgtEl>
                                          <p:spTgt spid="2">
                                            <p:graphicEl>
                                              <a:dgm id="{C928C93D-D8E0-4A5F-9A0A-FD2C35A0002B}"/>
                                            </p:graphicEl>
                                          </p:spTgt>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2">
                                            <p:graphicEl>
                                              <a:dgm id="{A73162F5-AAF9-4EB6-A54D-0E15D06CC4A7}"/>
                                            </p:graphicEl>
                                          </p:spTgt>
                                        </p:tgtEl>
                                        <p:attrNameLst>
                                          <p:attrName>style.visibility</p:attrName>
                                        </p:attrNameLst>
                                      </p:cBhvr>
                                      <p:to>
                                        <p:strVal val="visible"/>
                                      </p:to>
                                    </p:set>
                                    <p:animEffect transition="in" filter="randombar(horizontal)">
                                      <p:cBhvr>
                                        <p:cTn id="108" dur="500"/>
                                        <p:tgtEl>
                                          <p:spTgt spid="2">
                                            <p:graphicEl>
                                              <a:dgm id="{A73162F5-AAF9-4EB6-A54D-0E15D06CC4A7}"/>
                                            </p:graphicEl>
                                          </p:spTgt>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2">
                                            <p:graphicEl>
                                              <a:dgm id="{6CAAFDDB-2582-46EC-A7B4-D3F971CD7E78}"/>
                                            </p:graphicEl>
                                          </p:spTgt>
                                        </p:tgtEl>
                                        <p:attrNameLst>
                                          <p:attrName>style.visibility</p:attrName>
                                        </p:attrNameLst>
                                      </p:cBhvr>
                                      <p:to>
                                        <p:strVal val="visible"/>
                                      </p:to>
                                    </p:set>
                                    <p:animEffect transition="in" filter="randombar(horizontal)">
                                      <p:cBhvr>
                                        <p:cTn id="111" dur="500"/>
                                        <p:tgtEl>
                                          <p:spTgt spid="2">
                                            <p:graphicEl>
                                              <a:dgm id="{6CAAFDDB-2582-46EC-A7B4-D3F971CD7E78}"/>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2">
                                            <p:graphicEl>
                                              <a:dgm id="{E7F753CB-EED2-4C79-88B9-7E33078A73F9}"/>
                                            </p:graphicEl>
                                          </p:spTgt>
                                        </p:tgtEl>
                                        <p:attrNameLst>
                                          <p:attrName>style.visibility</p:attrName>
                                        </p:attrNameLst>
                                      </p:cBhvr>
                                      <p:to>
                                        <p:strVal val="visible"/>
                                      </p:to>
                                    </p:set>
                                    <p:animEffect transition="in" filter="randombar(horizontal)">
                                      <p:cBhvr>
                                        <p:cTn id="116" dur="500"/>
                                        <p:tgtEl>
                                          <p:spTgt spid="2">
                                            <p:graphicEl>
                                              <a:dgm id="{E7F753CB-EED2-4C79-88B9-7E33078A73F9}"/>
                                            </p:graphicEl>
                                          </p:spTgt>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2">
                                            <p:graphicEl>
                                              <a:dgm id="{EE948486-08A2-4975-A40C-DE8EA5DE4C7A}"/>
                                            </p:graphicEl>
                                          </p:spTgt>
                                        </p:tgtEl>
                                        <p:attrNameLst>
                                          <p:attrName>style.visibility</p:attrName>
                                        </p:attrNameLst>
                                      </p:cBhvr>
                                      <p:to>
                                        <p:strVal val="visible"/>
                                      </p:to>
                                    </p:set>
                                    <p:animEffect transition="in" filter="randombar(horizontal)">
                                      <p:cBhvr>
                                        <p:cTn id="119" dur="500"/>
                                        <p:tgtEl>
                                          <p:spTgt spid="2">
                                            <p:graphicEl>
                                              <a:dgm id="{EE948486-08A2-4975-A40C-DE8EA5DE4C7A}"/>
                                            </p:graphicEl>
                                          </p:spTgt>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2">
                                            <p:graphicEl>
                                              <a:dgm id="{21763FCA-09F3-4AC9-B583-8CB0029563FE}"/>
                                            </p:graphicEl>
                                          </p:spTgt>
                                        </p:tgtEl>
                                        <p:attrNameLst>
                                          <p:attrName>style.visibility</p:attrName>
                                        </p:attrNameLst>
                                      </p:cBhvr>
                                      <p:to>
                                        <p:strVal val="visible"/>
                                      </p:to>
                                    </p:set>
                                    <p:animEffect transition="in" filter="randombar(horizontal)">
                                      <p:cBhvr>
                                        <p:cTn id="122" dur="500"/>
                                        <p:tgtEl>
                                          <p:spTgt spid="2">
                                            <p:graphicEl>
                                              <a:dgm id="{21763FCA-09F3-4AC9-B583-8CB0029563FE}"/>
                                            </p:graphicEl>
                                          </p:spTgt>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2">
                                            <p:graphicEl>
                                              <a:dgm id="{21ACBE05-B236-4EB8-93F5-7F84D5E067FF}"/>
                                            </p:graphicEl>
                                          </p:spTgt>
                                        </p:tgtEl>
                                        <p:attrNameLst>
                                          <p:attrName>style.visibility</p:attrName>
                                        </p:attrNameLst>
                                      </p:cBhvr>
                                      <p:to>
                                        <p:strVal val="visible"/>
                                      </p:to>
                                    </p:set>
                                    <p:animEffect transition="in" filter="randombar(horizontal)">
                                      <p:cBhvr>
                                        <p:cTn id="125" dur="500"/>
                                        <p:tgtEl>
                                          <p:spTgt spid="2">
                                            <p:graphicEl>
                                              <a:dgm id="{21ACBE05-B236-4EB8-93F5-7F84D5E067FF}"/>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4" presetClass="entr" presetSubtype="10" fill="hold" grpId="0" nodeType="clickEffect">
                                  <p:stCondLst>
                                    <p:cond delay="0"/>
                                  </p:stCondLst>
                                  <p:childTnLst>
                                    <p:set>
                                      <p:cBhvr>
                                        <p:cTn id="129" dur="1" fill="hold">
                                          <p:stCondLst>
                                            <p:cond delay="0"/>
                                          </p:stCondLst>
                                        </p:cTn>
                                        <p:tgtEl>
                                          <p:spTgt spid="2">
                                            <p:graphicEl>
                                              <a:dgm id="{881E4380-A9E8-414A-B660-4C8FEECEB312}"/>
                                            </p:graphicEl>
                                          </p:spTgt>
                                        </p:tgtEl>
                                        <p:attrNameLst>
                                          <p:attrName>style.visibility</p:attrName>
                                        </p:attrNameLst>
                                      </p:cBhvr>
                                      <p:to>
                                        <p:strVal val="visible"/>
                                      </p:to>
                                    </p:set>
                                    <p:animEffect transition="in" filter="randombar(horizontal)">
                                      <p:cBhvr>
                                        <p:cTn id="130" dur="500"/>
                                        <p:tgtEl>
                                          <p:spTgt spid="2">
                                            <p:graphicEl>
                                              <a:dgm id="{881E4380-A9E8-414A-B660-4C8FEECEB312}"/>
                                            </p:graphicEl>
                                          </p:spTgt>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2">
                                            <p:graphicEl>
                                              <a:dgm id="{1C402180-DF9D-47A5-B1D0-7160104C7605}"/>
                                            </p:graphicEl>
                                          </p:spTgt>
                                        </p:tgtEl>
                                        <p:attrNameLst>
                                          <p:attrName>style.visibility</p:attrName>
                                        </p:attrNameLst>
                                      </p:cBhvr>
                                      <p:to>
                                        <p:strVal val="visible"/>
                                      </p:to>
                                    </p:set>
                                    <p:animEffect transition="in" filter="randombar(horizontal)">
                                      <p:cBhvr>
                                        <p:cTn id="133" dur="500"/>
                                        <p:tgtEl>
                                          <p:spTgt spid="2">
                                            <p:graphicEl>
                                              <a:dgm id="{1C402180-DF9D-47A5-B1D0-7160104C7605}"/>
                                            </p:graphicEl>
                                          </p:spTgt>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2">
                                            <p:graphicEl>
                                              <a:dgm id="{60B45319-0101-4E28-BE53-5D12CC2D1770}"/>
                                            </p:graphicEl>
                                          </p:spTgt>
                                        </p:tgtEl>
                                        <p:attrNameLst>
                                          <p:attrName>style.visibility</p:attrName>
                                        </p:attrNameLst>
                                      </p:cBhvr>
                                      <p:to>
                                        <p:strVal val="visible"/>
                                      </p:to>
                                    </p:set>
                                    <p:animEffect transition="in" filter="randombar(horizontal)">
                                      <p:cBhvr>
                                        <p:cTn id="136" dur="500"/>
                                        <p:tgtEl>
                                          <p:spTgt spid="2">
                                            <p:graphicEl>
                                              <a:dgm id="{60B45319-0101-4E28-BE53-5D12CC2D1770}"/>
                                            </p:graphicEl>
                                          </p:spTgt>
                                        </p:tgtEl>
                                      </p:cBhvr>
                                    </p:animEffect>
                                  </p:childTnLst>
                                </p:cTn>
                              </p:par>
                              <p:par>
                                <p:cTn id="137" presetID="14" presetClass="entr" presetSubtype="10" fill="hold" grpId="0" nodeType="withEffect">
                                  <p:stCondLst>
                                    <p:cond delay="0"/>
                                  </p:stCondLst>
                                  <p:childTnLst>
                                    <p:set>
                                      <p:cBhvr>
                                        <p:cTn id="138" dur="1" fill="hold">
                                          <p:stCondLst>
                                            <p:cond delay="0"/>
                                          </p:stCondLst>
                                        </p:cTn>
                                        <p:tgtEl>
                                          <p:spTgt spid="2">
                                            <p:graphicEl>
                                              <a:dgm id="{FFFCE585-AB73-4675-A9DE-B36D31365D9D}"/>
                                            </p:graphicEl>
                                          </p:spTgt>
                                        </p:tgtEl>
                                        <p:attrNameLst>
                                          <p:attrName>style.visibility</p:attrName>
                                        </p:attrNameLst>
                                      </p:cBhvr>
                                      <p:to>
                                        <p:strVal val="visible"/>
                                      </p:to>
                                    </p:set>
                                    <p:animEffect transition="in" filter="randombar(horizontal)">
                                      <p:cBhvr>
                                        <p:cTn id="139" dur="500"/>
                                        <p:tgtEl>
                                          <p:spTgt spid="2">
                                            <p:graphicEl>
                                              <a:dgm id="{FFFCE585-AB73-4675-A9DE-B36D31365D9D}"/>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4" presetClass="entr" presetSubtype="10" fill="hold" grpId="0" nodeType="clickEffect">
                                  <p:stCondLst>
                                    <p:cond delay="0"/>
                                  </p:stCondLst>
                                  <p:childTnLst>
                                    <p:set>
                                      <p:cBhvr>
                                        <p:cTn id="143" dur="1" fill="hold">
                                          <p:stCondLst>
                                            <p:cond delay="0"/>
                                          </p:stCondLst>
                                        </p:cTn>
                                        <p:tgtEl>
                                          <p:spTgt spid="4"/>
                                        </p:tgtEl>
                                        <p:attrNameLst>
                                          <p:attrName>style.visibility</p:attrName>
                                        </p:attrNameLst>
                                      </p:cBhvr>
                                      <p:to>
                                        <p:strVal val="visible"/>
                                      </p:to>
                                    </p:set>
                                    <p:animEffect transition="in" filter="randombar(horizontal)">
                                      <p:cBhvr>
                                        <p:cTn id="144" dur="500"/>
                                        <p:tgtEl>
                                          <p:spTgt spid="4"/>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grpId="0" nodeType="click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randombar(horizontal)">
                                      <p:cBhvr>
                                        <p:cTn id="1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REINSURANCE – </a:t>
            </a:r>
            <a:r>
              <a:rPr lang="en-US" sz="2800" dirty="0"/>
              <a:t>FORMS </a:t>
            </a:r>
            <a:endParaRPr lang="en-US" dirty="0"/>
          </a:p>
        </p:txBody>
      </p:sp>
      <p:graphicFrame>
        <p:nvGraphicFramePr>
          <p:cNvPr id="2" name="Diagram 1"/>
          <p:cNvGraphicFramePr/>
          <p:nvPr/>
        </p:nvGraphicFramePr>
        <p:xfrm>
          <a:off x="2031471" y="1844824"/>
          <a:ext cx="8125883"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Inhaltsplatzhalter 2"/>
          <p:cNvSpPr txBox="1">
            <a:spLocks/>
          </p:cNvSpPr>
          <p:nvPr/>
        </p:nvSpPr>
        <p:spPr>
          <a:xfrm>
            <a:off x="2277988" y="4437112"/>
            <a:ext cx="4032000" cy="1953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Insurer has the option of ceding a single risk</a:t>
            </a:r>
          </a:p>
          <a:p>
            <a:r>
              <a:rPr lang="en-US" sz="1600" dirty="0"/>
              <a:t>Reinsurer has the option to accept or to decline</a:t>
            </a:r>
          </a:p>
          <a:p>
            <a:r>
              <a:rPr lang="en-US" sz="1600" dirty="0"/>
              <a:t>Terms and conditions have to be negotiated individually </a:t>
            </a:r>
          </a:p>
          <a:p>
            <a:r>
              <a:rPr lang="en-US" sz="1600" dirty="0"/>
              <a:t>‘OF’ of the Risk</a:t>
            </a:r>
          </a:p>
          <a:p>
            <a:endParaRPr lang="de-DE" dirty="0"/>
          </a:p>
        </p:txBody>
      </p:sp>
      <p:sp>
        <p:nvSpPr>
          <p:cNvPr id="30" name="Inhaltsplatzhalter 2"/>
          <p:cNvSpPr txBox="1">
            <a:spLocks/>
          </p:cNvSpPr>
          <p:nvPr/>
        </p:nvSpPr>
        <p:spPr>
          <a:xfrm>
            <a:off x="6166420" y="4437112"/>
            <a:ext cx="4673472" cy="1953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Insurer and reinsurer enter into an agreement for an entire portfolio of risks to be underwritten in future</a:t>
            </a:r>
          </a:p>
          <a:p>
            <a:r>
              <a:rPr lang="en-US" sz="1600" dirty="0"/>
              <a:t>Insurers and Reinsurer obliged to cede and accept respectively</a:t>
            </a:r>
          </a:p>
          <a:p>
            <a:r>
              <a:rPr lang="en-US" sz="1600" dirty="0"/>
              <a:t>“BLIND” acceptance of Risks as per Treaty terms and conditions. </a:t>
            </a:r>
          </a:p>
          <a:p>
            <a:r>
              <a:rPr lang="en-US" sz="1600" dirty="0"/>
              <a:t>‘FOR’ the Risks</a:t>
            </a:r>
          </a:p>
          <a:p>
            <a:endParaRPr lang="de-DE" dirty="0"/>
          </a:p>
        </p:txBody>
      </p:sp>
      <p:sp>
        <p:nvSpPr>
          <p:cNvPr id="3" name="Slide Number Placeholder 2"/>
          <p:cNvSpPr>
            <a:spLocks noGrp="1"/>
          </p:cNvSpPr>
          <p:nvPr>
            <p:ph type="sldNum" sz="quarter" idx="12"/>
          </p:nvPr>
        </p:nvSpPr>
        <p:spPr/>
        <p:txBody>
          <a:bodyPr/>
          <a:lstStyle/>
          <a:p>
            <a:fld id="{2A013F82-EE5E-44EE-A61D-E31C6657F26F}" type="slidenum">
              <a:rPr lang="en-GB" smtClean="0"/>
              <a:t>8</a:t>
            </a:fld>
            <a:endParaRPr lang="en-GB"/>
          </a:p>
        </p:txBody>
      </p:sp>
    </p:spTree>
    <p:extLst>
      <p:ext uri="{BB962C8B-B14F-4D97-AF65-F5344CB8AC3E}">
        <p14:creationId xmlns:p14="http://schemas.microsoft.com/office/powerpoint/2010/main" val="39061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graphicEl>
                                              <a:dgm id="{DBD6F144-52BD-4CB7-BBD5-5C5048510BCF}"/>
                                            </p:graphicEl>
                                          </p:spTgt>
                                        </p:tgtEl>
                                        <p:attrNameLst>
                                          <p:attrName>style.visibility</p:attrName>
                                        </p:attrNameLst>
                                      </p:cBhvr>
                                      <p:to>
                                        <p:strVal val="visible"/>
                                      </p:to>
                                    </p:set>
                                    <p:animEffect transition="in" filter="randombar(horizontal)">
                                      <p:cBhvr>
                                        <p:cTn id="7" dur="500"/>
                                        <p:tgtEl>
                                          <p:spTgt spid="2">
                                            <p:graphicEl>
                                              <a:dgm id="{DBD6F144-52BD-4CB7-BBD5-5C5048510BCF}"/>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graphicEl>
                                              <a:dgm id="{AC481B10-95FD-4F67-8E70-D8E74033EDA5}"/>
                                            </p:graphicEl>
                                          </p:spTgt>
                                        </p:tgtEl>
                                        <p:attrNameLst>
                                          <p:attrName>style.visibility</p:attrName>
                                        </p:attrNameLst>
                                      </p:cBhvr>
                                      <p:to>
                                        <p:strVal val="visible"/>
                                      </p:to>
                                    </p:set>
                                    <p:animEffect transition="in" filter="randombar(horizontal)">
                                      <p:cBhvr>
                                        <p:cTn id="10" dur="500"/>
                                        <p:tgtEl>
                                          <p:spTgt spid="2">
                                            <p:graphicEl>
                                              <a:dgm id="{AC481B10-95FD-4F67-8E70-D8E74033EDA5}"/>
                                            </p:graphic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graphicEl>
                                              <a:dgm id="{04A568C2-156B-4993-8597-B9621B261850}"/>
                                            </p:graphicEl>
                                          </p:spTgt>
                                        </p:tgtEl>
                                        <p:attrNameLst>
                                          <p:attrName>style.visibility</p:attrName>
                                        </p:attrNameLst>
                                      </p:cBhvr>
                                      <p:to>
                                        <p:strVal val="visible"/>
                                      </p:to>
                                    </p:set>
                                    <p:animEffect transition="in" filter="randombar(horizontal)">
                                      <p:cBhvr>
                                        <p:cTn id="13" dur="500"/>
                                        <p:tgtEl>
                                          <p:spTgt spid="2">
                                            <p:graphicEl>
                                              <a:dgm id="{04A568C2-156B-4993-8597-B9621B26185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graphicEl>
                                              <a:dgm id="{A07AF2CC-007B-4DD3-B8E0-7BDC9F3030B6}"/>
                                            </p:graphicEl>
                                          </p:spTgt>
                                        </p:tgtEl>
                                        <p:attrNameLst>
                                          <p:attrName>style.visibility</p:attrName>
                                        </p:attrNameLst>
                                      </p:cBhvr>
                                      <p:to>
                                        <p:strVal val="visible"/>
                                      </p:to>
                                    </p:set>
                                    <p:animEffect transition="in" filter="randombar(horizontal)">
                                      <p:cBhvr>
                                        <p:cTn id="18" dur="500"/>
                                        <p:tgtEl>
                                          <p:spTgt spid="2">
                                            <p:graphicEl>
                                              <a:dgm id="{A07AF2CC-007B-4DD3-B8E0-7BDC9F3030B6}"/>
                                            </p:graphic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
                                            <p:graphicEl>
                                              <a:dgm id="{3E09C7C2-17AB-43A3-AF7D-093C32B2DB6C}"/>
                                            </p:graphicEl>
                                          </p:spTgt>
                                        </p:tgtEl>
                                        <p:attrNameLst>
                                          <p:attrName>style.visibility</p:attrName>
                                        </p:attrNameLst>
                                      </p:cBhvr>
                                      <p:to>
                                        <p:strVal val="visible"/>
                                      </p:to>
                                    </p:set>
                                    <p:animEffect transition="in" filter="randombar(horizontal)">
                                      <p:cBhvr>
                                        <p:cTn id="21" dur="500"/>
                                        <p:tgtEl>
                                          <p:spTgt spid="2">
                                            <p:graphicEl>
                                              <a:dgm id="{3E09C7C2-17AB-43A3-AF7D-093C32B2DB6C}"/>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121C52B2-793B-4A22-9451-89821E6FCB48}"/>
                                            </p:graphicEl>
                                          </p:spTgt>
                                        </p:tgtEl>
                                        <p:attrNameLst>
                                          <p:attrName>style.visibility</p:attrName>
                                        </p:attrNameLst>
                                      </p:cBhvr>
                                      <p:to>
                                        <p:strVal val="visible"/>
                                      </p:to>
                                    </p:set>
                                    <p:animEffect transition="in" filter="randombar(horizontal)">
                                      <p:cBhvr>
                                        <p:cTn id="24" dur="500"/>
                                        <p:tgtEl>
                                          <p:spTgt spid="2">
                                            <p:graphicEl>
                                              <a:dgm id="{121C52B2-793B-4A22-9451-89821E6FCB48}"/>
                                            </p:graphic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
                                            <p:graphicEl>
                                              <a:dgm id="{9B9AABB5-21B1-4587-811E-516DCD8BF2E6}"/>
                                            </p:graphicEl>
                                          </p:spTgt>
                                        </p:tgtEl>
                                        <p:attrNameLst>
                                          <p:attrName>style.visibility</p:attrName>
                                        </p:attrNameLst>
                                      </p:cBhvr>
                                      <p:to>
                                        <p:strVal val="visible"/>
                                      </p:to>
                                    </p:set>
                                    <p:animEffect transition="in" filter="randombar(horizontal)">
                                      <p:cBhvr>
                                        <p:cTn id="27" dur="500"/>
                                        <p:tgtEl>
                                          <p:spTgt spid="2">
                                            <p:graphicEl>
                                              <a:dgm id="{9B9AABB5-21B1-4587-811E-516DCD8BF2E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graphicEl>
                                              <a:dgm id="{F851A8C6-2A38-4C86-A0A9-EE087485ACBF}"/>
                                            </p:graphicEl>
                                          </p:spTgt>
                                        </p:tgtEl>
                                        <p:attrNameLst>
                                          <p:attrName>style.visibility</p:attrName>
                                        </p:attrNameLst>
                                      </p:cBhvr>
                                      <p:to>
                                        <p:strVal val="visible"/>
                                      </p:to>
                                    </p:set>
                                    <p:animEffect transition="in" filter="randombar(horizontal)">
                                      <p:cBhvr>
                                        <p:cTn id="32" dur="500"/>
                                        <p:tgtEl>
                                          <p:spTgt spid="2">
                                            <p:graphicEl>
                                              <a:dgm id="{F851A8C6-2A38-4C86-A0A9-EE087485ACBF}"/>
                                            </p:graphicEl>
                                          </p:spTgt>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
                                            <p:graphicEl>
                                              <a:dgm id="{8C974675-1882-4F85-86CF-47C747C3A855}"/>
                                            </p:graphicEl>
                                          </p:spTgt>
                                        </p:tgtEl>
                                        <p:attrNameLst>
                                          <p:attrName>style.visibility</p:attrName>
                                        </p:attrNameLst>
                                      </p:cBhvr>
                                      <p:to>
                                        <p:strVal val="visible"/>
                                      </p:to>
                                    </p:set>
                                    <p:animEffect transition="in" filter="randombar(horizontal)">
                                      <p:cBhvr>
                                        <p:cTn id="35" dur="500"/>
                                        <p:tgtEl>
                                          <p:spTgt spid="2">
                                            <p:graphicEl>
                                              <a:dgm id="{8C974675-1882-4F85-86CF-47C747C3A855}"/>
                                            </p:graphic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
                                            <p:graphicEl>
                                              <a:dgm id="{25C7F49A-3360-49E4-B756-45C6DCD90B68}"/>
                                            </p:graphicEl>
                                          </p:spTgt>
                                        </p:tgtEl>
                                        <p:attrNameLst>
                                          <p:attrName>style.visibility</p:attrName>
                                        </p:attrNameLst>
                                      </p:cBhvr>
                                      <p:to>
                                        <p:strVal val="visible"/>
                                      </p:to>
                                    </p:set>
                                    <p:animEffect transition="in" filter="randombar(horizontal)">
                                      <p:cBhvr>
                                        <p:cTn id="38" dur="500"/>
                                        <p:tgtEl>
                                          <p:spTgt spid="2">
                                            <p:graphicEl>
                                              <a:dgm id="{25C7F49A-3360-49E4-B756-45C6DCD90B68}"/>
                                            </p:graphic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
                                            <p:graphicEl>
                                              <a:dgm id="{B8B8A110-1EB0-4224-B6CA-7B4F6F0933B5}"/>
                                            </p:graphicEl>
                                          </p:spTgt>
                                        </p:tgtEl>
                                        <p:attrNameLst>
                                          <p:attrName>style.visibility</p:attrName>
                                        </p:attrNameLst>
                                      </p:cBhvr>
                                      <p:to>
                                        <p:strVal val="visible"/>
                                      </p:to>
                                    </p:set>
                                    <p:animEffect transition="in" filter="randombar(horizontal)">
                                      <p:cBhvr>
                                        <p:cTn id="41" dur="500"/>
                                        <p:tgtEl>
                                          <p:spTgt spid="2">
                                            <p:graphicEl>
                                              <a:dgm id="{B8B8A110-1EB0-4224-B6CA-7B4F6F0933B5}"/>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
                                            <p:graphicEl>
                                              <a:dgm id="{8CFAC31C-4E5E-40F9-95FD-03D8AC21111D}"/>
                                            </p:graphicEl>
                                          </p:spTgt>
                                        </p:tgtEl>
                                        <p:attrNameLst>
                                          <p:attrName>style.visibility</p:attrName>
                                        </p:attrNameLst>
                                      </p:cBhvr>
                                      <p:to>
                                        <p:strVal val="visible"/>
                                      </p:to>
                                    </p:set>
                                    <p:animEffect transition="in" filter="randombar(horizontal)">
                                      <p:cBhvr>
                                        <p:cTn id="46" dur="500"/>
                                        <p:tgtEl>
                                          <p:spTgt spid="2">
                                            <p:graphicEl>
                                              <a:dgm id="{8CFAC31C-4E5E-40F9-95FD-03D8AC21111D}"/>
                                            </p:graphicEl>
                                          </p:spTgt>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
                                            <p:graphicEl>
                                              <a:dgm id="{DDA720C7-CA93-4DB3-8545-7E98743EB913}"/>
                                            </p:graphicEl>
                                          </p:spTgt>
                                        </p:tgtEl>
                                        <p:attrNameLst>
                                          <p:attrName>style.visibility</p:attrName>
                                        </p:attrNameLst>
                                      </p:cBhvr>
                                      <p:to>
                                        <p:strVal val="visible"/>
                                      </p:to>
                                    </p:set>
                                    <p:animEffect transition="in" filter="randombar(horizontal)">
                                      <p:cBhvr>
                                        <p:cTn id="49" dur="500"/>
                                        <p:tgtEl>
                                          <p:spTgt spid="2">
                                            <p:graphicEl>
                                              <a:dgm id="{DDA720C7-CA93-4DB3-8545-7E98743EB913}"/>
                                            </p:graphicEl>
                                          </p:spTgt>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
                                            <p:graphicEl>
                                              <a:dgm id="{B5F716C1-CCD0-412E-ADB8-63E268B5370F}"/>
                                            </p:graphicEl>
                                          </p:spTgt>
                                        </p:tgtEl>
                                        <p:attrNameLst>
                                          <p:attrName>style.visibility</p:attrName>
                                        </p:attrNameLst>
                                      </p:cBhvr>
                                      <p:to>
                                        <p:strVal val="visible"/>
                                      </p:to>
                                    </p:set>
                                    <p:animEffect transition="in" filter="randombar(horizontal)">
                                      <p:cBhvr>
                                        <p:cTn id="52" dur="500"/>
                                        <p:tgtEl>
                                          <p:spTgt spid="2">
                                            <p:graphicEl>
                                              <a:dgm id="{B5F716C1-CCD0-412E-ADB8-63E268B5370F}"/>
                                            </p:graphic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
                                            <p:graphicEl>
                                              <a:dgm id="{9847087E-01B6-47B1-A34A-DC90C8CF41EC}"/>
                                            </p:graphicEl>
                                          </p:spTgt>
                                        </p:tgtEl>
                                        <p:attrNameLst>
                                          <p:attrName>style.visibility</p:attrName>
                                        </p:attrNameLst>
                                      </p:cBhvr>
                                      <p:to>
                                        <p:strVal val="visible"/>
                                      </p:to>
                                    </p:set>
                                    <p:animEffect transition="in" filter="randombar(horizontal)">
                                      <p:cBhvr>
                                        <p:cTn id="55" dur="500"/>
                                        <p:tgtEl>
                                          <p:spTgt spid="2">
                                            <p:graphicEl>
                                              <a:dgm id="{9847087E-01B6-47B1-A34A-DC90C8CF41E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
                                            <p:graphicEl>
                                              <a:dgm id="{142B92C9-D2AF-405D-8B89-988191A79CC0}"/>
                                            </p:graphicEl>
                                          </p:spTgt>
                                        </p:tgtEl>
                                        <p:attrNameLst>
                                          <p:attrName>style.visibility</p:attrName>
                                        </p:attrNameLst>
                                      </p:cBhvr>
                                      <p:to>
                                        <p:strVal val="visible"/>
                                      </p:to>
                                    </p:set>
                                    <p:animEffect transition="in" filter="randombar(horizontal)">
                                      <p:cBhvr>
                                        <p:cTn id="60" dur="500"/>
                                        <p:tgtEl>
                                          <p:spTgt spid="2">
                                            <p:graphicEl>
                                              <a:dgm id="{142B92C9-D2AF-405D-8B89-988191A79CC0}"/>
                                            </p:graphic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
                                            <p:graphicEl>
                                              <a:dgm id="{52D24BE1-C6B8-4BD2-801D-471980922490}"/>
                                            </p:graphicEl>
                                          </p:spTgt>
                                        </p:tgtEl>
                                        <p:attrNameLst>
                                          <p:attrName>style.visibility</p:attrName>
                                        </p:attrNameLst>
                                      </p:cBhvr>
                                      <p:to>
                                        <p:strVal val="visible"/>
                                      </p:to>
                                    </p:set>
                                    <p:animEffect transition="in" filter="randombar(horizontal)">
                                      <p:cBhvr>
                                        <p:cTn id="63" dur="500"/>
                                        <p:tgtEl>
                                          <p:spTgt spid="2">
                                            <p:graphicEl>
                                              <a:dgm id="{52D24BE1-C6B8-4BD2-801D-471980922490}"/>
                                            </p:graphicEl>
                                          </p:spTgt>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
                                            <p:graphicEl>
                                              <a:dgm id="{7CF7D091-886D-4660-9B1E-66C098D43410}"/>
                                            </p:graphicEl>
                                          </p:spTgt>
                                        </p:tgtEl>
                                        <p:attrNameLst>
                                          <p:attrName>style.visibility</p:attrName>
                                        </p:attrNameLst>
                                      </p:cBhvr>
                                      <p:to>
                                        <p:strVal val="visible"/>
                                      </p:to>
                                    </p:set>
                                    <p:animEffect transition="in" filter="randombar(horizontal)">
                                      <p:cBhvr>
                                        <p:cTn id="66" dur="500"/>
                                        <p:tgtEl>
                                          <p:spTgt spid="2">
                                            <p:graphicEl>
                                              <a:dgm id="{7CF7D091-886D-4660-9B1E-66C098D43410}"/>
                                            </p:graphicEl>
                                          </p:spTgt>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
                                            <p:graphicEl>
                                              <a:dgm id="{5BC08B0F-67B2-4465-B34A-1F31BC126061}"/>
                                            </p:graphicEl>
                                          </p:spTgt>
                                        </p:tgtEl>
                                        <p:attrNameLst>
                                          <p:attrName>style.visibility</p:attrName>
                                        </p:attrNameLst>
                                      </p:cBhvr>
                                      <p:to>
                                        <p:strVal val="visible"/>
                                      </p:to>
                                    </p:set>
                                    <p:animEffect transition="in" filter="randombar(horizontal)">
                                      <p:cBhvr>
                                        <p:cTn id="69" dur="500"/>
                                        <p:tgtEl>
                                          <p:spTgt spid="2">
                                            <p:graphicEl>
                                              <a:dgm id="{5BC08B0F-67B2-4465-B34A-1F31BC12606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2">
                                            <p:graphicEl>
                                              <a:dgm id="{3CAEE55E-CC1B-4F2D-B443-770C6F35EE5A}"/>
                                            </p:graphicEl>
                                          </p:spTgt>
                                        </p:tgtEl>
                                        <p:attrNameLst>
                                          <p:attrName>style.visibility</p:attrName>
                                        </p:attrNameLst>
                                      </p:cBhvr>
                                      <p:to>
                                        <p:strVal val="visible"/>
                                      </p:to>
                                    </p:set>
                                    <p:animEffect transition="in" filter="randombar(horizontal)">
                                      <p:cBhvr>
                                        <p:cTn id="74" dur="500"/>
                                        <p:tgtEl>
                                          <p:spTgt spid="2">
                                            <p:graphicEl>
                                              <a:dgm id="{3CAEE55E-CC1B-4F2D-B443-770C6F35EE5A}"/>
                                            </p:graphicEl>
                                          </p:spTgt>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2">
                                            <p:graphicEl>
                                              <a:dgm id="{22C96B80-4000-4A32-9468-53CFC7D5CC3C}"/>
                                            </p:graphicEl>
                                          </p:spTgt>
                                        </p:tgtEl>
                                        <p:attrNameLst>
                                          <p:attrName>style.visibility</p:attrName>
                                        </p:attrNameLst>
                                      </p:cBhvr>
                                      <p:to>
                                        <p:strVal val="visible"/>
                                      </p:to>
                                    </p:set>
                                    <p:animEffect transition="in" filter="randombar(horizontal)">
                                      <p:cBhvr>
                                        <p:cTn id="77" dur="500"/>
                                        <p:tgtEl>
                                          <p:spTgt spid="2">
                                            <p:graphicEl>
                                              <a:dgm id="{22C96B80-4000-4A32-9468-53CFC7D5CC3C}"/>
                                            </p:graphicEl>
                                          </p:spTgt>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
                                            <p:graphicEl>
                                              <a:dgm id="{C3ABBBF1-98DD-4548-9874-80316026DB31}"/>
                                            </p:graphicEl>
                                          </p:spTgt>
                                        </p:tgtEl>
                                        <p:attrNameLst>
                                          <p:attrName>style.visibility</p:attrName>
                                        </p:attrNameLst>
                                      </p:cBhvr>
                                      <p:to>
                                        <p:strVal val="visible"/>
                                      </p:to>
                                    </p:set>
                                    <p:animEffect transition="in" filter="randombar(horizontal)">
                                      <p:cBhvr>
                                        <p:cTn id="80" dur="500"/>
                                        <p:tgtEl>
                                          <p:spTgt spid="2">
                                            <p:graphicEl>
                                              <a:dgm id="{C3ABBBF1-98DD-4548-9874-80316026DB31}"/>
                                            </p:graphicEl>
                                          </p:spTgt>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
                                            <p:graphicEl>
                                              <a:dgm id="{F25A09A7-7024-4DCA-A8F7-C4D08F77AAAB}"/>
                                            </p:graphicEl>
                                          </p:spTgt>
                                        </p:tgtEl>
                                        <p:attrNameLst>
                                          <p:attrName>style.visibility</p:attrName>
                                        </p:attrNameLst>
                                      </p:cBhvr>
                                      <p:to>
                                        <p:strVal val="visible"/>
                                      </p:to>
                                    </p:set>
                                    <p:animEffect transition="in" filter="randombar(horizontal)">
                                      <p:cBhvr>
                                        <p:cTn id="83" dur="500"/>
                                        <p:tgtEl>
                                          <p:spTgt spid="2">
                                            <p:graphicEl>
                                              <a:dgm id="{F25A09A7-7024-4DCA-A8F7-C4D08F77AAAB}"/>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2">
                                            <p:graphicEl>
                                              <a:dgm id="{092A6688-E178-426A-B50C-1A51C0D53413}"/>
                                            </p:graphicEl>
                                          </p:spTgt>
                                        </p:tgtEl>
                                        <p:attrNameLst>
                                          <p:attrName>style.visibility</p:attrName>
                                        </p:attrNameLst>
                                      </p:cBhvr>
                                      <p:to>
                                        <p:strVal val="visible"/>
                                      </p:to>
                                    </p:set>
                                    <p:animEffect transition="in" filter="randombar(horizontal)">
                                      <p:cBhvr>
                                        <p:cTn id="88" dur="500"/>
                                        <p:tgtEl>
                                          <p:spTgt spid="2">
                                            <p:graphicEl>
                                              <a:dgm id="{092A6688-E178-426A-B50C-1A51C0D53413}"/>
                                            </p:graphicEl>
                                          </p:spTgt>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2">
                                            <p:graphicEl>
                                              <a:dgm id="{C928C93D-D8E0-4A5F-9A0A-FD2C35A0002B}"/>
                                            </p:graphicEl>
                                          </p:spTgt>
                                        </p:tgtEl>
                                        <p:attrNameLst>
                                          <p:attrName>style.visibility</p:attrName>
                                        </p:attrNameLst>
                                      </p:cBhvr>
                                      <p:to>
                                        <p:strVal val="visible"/>
                                      </p:to>
                                    </p:set>
                                    <p:animEffect transition="in" filter="randombar(horizontal)">
                                      <p:cBhvr>
                                        <p:cTn id="91" dur="500"/>
                                        <p:tgtEl>
                                          <p:spTgt spid="2">
                                            <p:graphicEl>
                                              <a:dgm id="{C928C93D-D8E0-4A5F-9A0A-FD2C35A0002B}"/>
                                            </p:graphicEl>
                                          </p:spTgt>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2">
                                            <p:graphicEl>
                                              <a:dgm id="{A73162F5-AAF9-4EB6-A54D-0E15D06CC4A7}"/>
                                            </p:graphicEl>
                                          </p:spTgt>
                                        </p:tgtEl>
                                        <p:attrNameLst>
                                          <p:attrName>style.visibility</p:attrName>
                                        </p:attrNameLst>
                                      </p:cBhvr>
                                      <p:to>
                                        <p:strVal val="visible"/>
                                      </p:to>
                                    </p:set>
                                    <p:animEffect transition="in" filter="randombar(horizontal)">
                                      <p:cBhvr>
                                        <p:cTn id="94" dur="500"/>
                                        <p:tgtEl>
                                          <p:spTgt spid="2">
                                            <p:graphicEl>
                                              <a:dgm id="{A73162F5-AAF9-4EB6-A54D-0E15D06CC4A7}"/>
                                            </p:graphicEl>
                                          </p:spTgt>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2">
                                            <p:graphicEl>
                                              <a:dgm id="{6CAAFDDB-2582-46EC-A7B4-D3F971CD7E78}"/>
                                            </p:graphicEl>
                                          </p:spTgt>
                                        </p:tgtEl>
                                        <p:attrNameLst>
                                          <p:attrName>style.visibility</p:attrName>
                                        </p:attrNameLst>
                                      </p:cBhvr>
                                      <p:to>
                                        <p:strVal val="visible"/>
                                      </p:to>
                                    </p:set>
                                    <p:animEffect transition="in" filter="randombar(horizontal)">
                                      <p:cBhvr>
                                        <p:cTn id="97" dur="500"/>
                                        <p:tgtEl>
                                          <p:spTgt spid="2">
                                            <p:graphicEl>
                                              <a:dgm id="{6CAAFDDB-2582-46EC-A7B4-D3F971CD7E78}"/>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9">
                                            <p:bg/>
                                          </p:spTgt>
                                        </p:tgtEl>
                                        <p:attrNameLst>
                                          <p:attrName>style.visibility</p:attrName>
                                        </p:attrNameLst>
                                      </p:cBhvr>
                                      <p:to>
                                        <p:strVal val="visible"/>
                                      </p:to>
                                    </p:set>
                                    <p:animEffect transition="in" filter="fade">
                                      <p:cBhvr>
                                        <p:cTn id="102" dur="500"/>
                                        <p:tgtEl>
                                          <p:spTgt spid="29">
                                            <p:bg/>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9">
                                            <p:txEl>
                                              <p:pRg st="0" end="0"/>
                                            </p:txEl>
                                          </p:spTgt>
                                        </p:tgtEl>
                                        <p:attrNameLst>
                                          <p:attrName>style.visibility</p:attrName>
                                        </p:attrNameLst>
                                      </p:cBhvr>
                                      <p:to>
                                        <p:strVal val="visible"/>
                                      </p:to>
                                    </p:set>
                                    <p:animEffect transition="in" filter="fade">
                                      <p:cBhvr>
                                        <p:cTn id="105" dur="500"/>
                                        <p:tgtEl>
                                          <p:spTgt spid="29">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9">
                                            <p:txEl>
                                              <p:pRg st="1" end="1"/>
                                            </p:txEl>
                                          </p:spTgt>
                                        </p:tgtEl>
                                        <p:attrNameLst>
                                          <p:attrName>style.visibility</p:attrName>
                                        </p:attrNameLst>
                                      </p:cBhvr>
                                      <p:to>
                                        <p:strVal val="visible"/>
                                      </p:to>
                                    </p:set>
                                    <p:animEffect transition="in" filter="fade">
                                      <p:cBhvr>
                                        <p:cTn id="110" dur="500"/>
                                        <p:tgtEl>
                                          <p:spTgt spid="29">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9">
                                            <p:txEl>
                                              <p:pRg st="2" end="2"/>
                                            </p:txEl>
                                          </p:spTgt>
                                        </p:tgtEl>
                                        <p:attrNameLst>
                                          <p:attrName>style.visibility</p:attrName>
                                        </p:attrNameLst>
                                      </p:cBhvr>
                                      <p:to>
                                        <p:strVal val="visible"/>
                                      </p:to>
                                    </p:set>
                                    <p:animEffect transition="in" filter="fade">
                                      <p:cBhvr>
                                        <p:cTn id="115" dur="500"/>
                                        <p:tgtEl>
                                          <p:spTgt spid="29">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9">
                                            <p:txEl>
                                              <p:pRg st="3" end="3"/>
                                            </p:txEl>
                                          </p:spTgt>
                                        </p:tgtEl>
                                        <p:attrNameLst>
                                          <p:attrName>style.visibility</p:attrName>
                                        </p:attrNameLst>
                                      </p:cBhvr>
                                      <p:to>
                                        <p:strVal val="visible"/>
                                      </p:to>
                                    </p:set>
                                    <p:animEffect transition="in" filter="fade">
                                      <p:cBhvr>
                                        <p:cTn id="120" dur="500"/>
                                        <p:tgtEl>
                                          <p:spTgt spid="29">
                                            <p:txEl>
                                              <p:pRg st="3" end="3"/>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0">
                                            <p:txEl>
                                              <p:pRg st="0" end="0"/>
                                            </p:txEl>
                                          </p:spTgt>
                                        </p:tgtEl>
                                        <p:attrNameLst>
                                          <p:attrName>style.visibility</p:attrName>
                                        </p:attrNameLst>
                                      </p:cBhvr>
                                      <p:to>
                                        <p:strVal val="visible"/>
                                      </p:to>
                                    </p:set>
                                    <p:animEffect transition="in" filter="fade">
                                      <p:cBhvr>
                                        <p:cTn id="125" dur="500"/>
                                        <p:tgtEl>
                                          <p:spTgt spid="3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0">
                                            <p:txEl>
                                              <p:pRg st="1" end="1"/>
                                            </p:txEl>
                                          </p:spTgt>
                                        </p:tgtEl>
                                        <p:attrNameLst>
                                          <p:attrName>style.visibility</p:attrName>
                                        </p:attrNameLst>
                                      </p:cBhvr>
                                      <p:to>
                                        <p:strVal val="visible"/>
                                      </p:to>
                                    </p:set>
                                    <p:animEffect transition="in" filter="fade">
                                      <p:cBhvr>
                                        <p:cTn id="130" dur="500"/>
                                        <p:tgtEl>
                                          <p:spTgt spid="30">
                                            <p:txEl>
                                              <p:pRg st="1" end="1"/>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0">
                                            <p:txEl>
                                              <p:pRg st="2" end="2"/>
                                            </p:txEl>
                                          </p:spTgt>
                                        </p:tgtEl>
                                        <p:attrNameLst>
                                          <p:attrName>style.visibility</p:attrName>
                                        </p:attrNameLst>
                                      </p:cBhvr>
                                      <p:to>
                                        <p:strVal val="visible"/>
                                      </p:to>
                                    </p:set>
                                    <p:animEffect transition="in" filter="fade">
                                      <p:cBhvr>
                                        <p:cTn id="135" dur="500"/>
                                        <p:tgtEl>
                                          <p:spTgt spid="30">
                                            <p:txEl>
                                              <p:pRg st="2" end="2"/>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0">
                                            <p:txEl>
                                              <p:pRg st="3" end="3"/>
                                            </p:txEl>
                                          </p:spTgt>
                                        </p:tgtEl>
                                        <p:attrNameLst>
                                          <p:attrName>style.visibility</p:attrName>
                                        </p:attrNameLst>
                                      </p:cBhvr>
                                      <p:to>
                                        <p:strVal val="visible"/>
                                      </p:to>
                                    </p:set>
                                    <p:animEffect transition="in" filter="fade">
                                      <p:cBhvr>
                                        <p:cTn id="140"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29" grpId="0" build="p" animBg="1"/>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REINSURANCE - </a:t>
            </a:r>
            <a:r>
              <a:rPr lang="en-US" sz="2800" dirty="0"/>
              <a:t>PROPORTIONAL</a:t>
            </a:r>
            <a:endParaRPr lang="en-US" dirty="0"/>
          </a:p>
        </p:txBody>
      </p:sp>
      <p:sp>
        <p:nvSpPr>
          <p:cNvPr id="153" name="Rechteck 5"/>
          <p:cNvSpPr/>
          <p:nvPr/>
        </p:nvSpPr>
        <p:spPr>
          <a:xfrm>
            <a:off x="1917948" y="1772816"/>
            <a:ext cx="8424863" cy="477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4" name="Group 2"/>
          <p:cNvGrpSpPr>
            <a:grpSpLocks/>
          </p:cNvGrpSpPr>
          <p:nvPr/>
        </p:nvGrpSpPr>
        <p:grpSpPr bwMode="auto">
          <a:xfrm>
            <a:off x="3510195" y="3084459"/>
            <a:ext cx="865188" cy="3311525"/>
            <a:chOff x="2925" y="1979"/>
            <a:chExt cx="545" cy="2086"/>
          </a:xfrm>
        </p:grpSpPr>
        <p:sp>
          <p:nvSpPr>
            <p:cNvPr id="155" name="Rectangle 3"/>
            <p:cNvSpPr>
              <a:spLocks noChangeArrowheads="1"/>
            </p:cNvSpPr>
            <p:nvPr/>
          </p:nvSpPr>
          <p:spPr bwMode="auto">
            <a:xfrm>
              <a:off x="2925" y="2251"/>
              <a:ext cx="454" cy="1814"/>
            </a:xfrm>
            <a:prstGeom prst="rect">
              <a:avLst/>
            </a:prstGeom>
            <a:solidFill>
              <a:schemeClr val="bg2"/>
            </a:solidFill>
            <a:ln w="9525">
              <a:noFill/>
              <a:miter lim="800000"/>
              <a:headEnd/>
              <a:tailEnd/>
            </a:ln>
          </p:spPr>
          <p:txBody>
            <a:bodyPr wrap="none" anchor="ctr"/>
            <a:lstStyle/>
            <a:p>
              <a:endParaRPr lang="de-DE" sz="1400">
                <a:solidFill>
                  <a:schemeClr val="tx2"/>
                </a:solidFill>
              </a:endParaRPr>
            </a:p>
          </p:txBody>
        </p:sp>
        <p:sp>
          <p:nvSpPr>
            <p:cNvPr id="156" name="Text Box 4"/>
            <p:cNvSpPr txBox="1">
              <a:spLocks noChangeArrowheads="1"/>
            </p:cNvSpPr>
            <p:nvPr/>
          </p:nvSpPr>
          <p:spPr bwMode="auto">
            <a:xfrm>
              <a:off x="2925" y="1979"/>
              <a:ext cx="545" cy="194"/>
            </a:xfrm>
            <a:prstGeom prst="rect">
              <a:avLst/>
            </a:prstGeom>
            <a:noFill/>
            <a:ln w="9525">
              <a:noFill/>
              <a:miter lim="800000"/>
              <a:headEnd/>
              <a:tailEnd/>
            </a:ln>
          </p:spPr>
          <p:txBody>
            <a:bodyPr>
              <a:spAutoFit/>
            </a:bodyPr>
            <a:lstStyle/>
            <a:p>
              <a:pPr>
                <a:lnSpc>
                  <a:spcPct val="100000"/>
                </a:lnSpc>
                <a:buFontTx/>
                <a:buNone/>
              </a:pPr>
              <a:r>
                <a:rPr lang="de-DE" sz="1400" b="1">
                  <a:solidFill>
                    <a:schemeClr val="tx2"/>
                  </a:solidFill>
                </a:rPr>
                <a:t>Risk 2</a:t>
              </a:r>
            </a:p>
          </p:txBody>
        </p:sp>
        <p:sp>
          <p:nvSpPr>
            <p:cNvPr id="157" name="Rectangle 5"/>
            <p:cNvSpPr>
              <a:spLocks noChangeArrowheads="1"/>
            </p:cNvSpPr>
            <p:nvPr/>
          </p:nvSpPr>
          <p:spPr bwMode="auto">
            <a:xfrm>
              <a:off x="2925" y="3612"/>
              <a:ext cx="454" cy="453"/>
            </a:xfrm>
            <a:prstGeom prst="rect">
              <a:avLst/>
            </a:prstGeom>
            <a:solidFill>
              <a:schemeClr val="accent1"/>
            </a:solidFill>
            <a:ln w="9525">
              <a:noFill/>
              <a:miter lim="800000"/>
              <a:headEnd/>
              <a:tailEnd/>
            </a:ln>
          </p:spPr>
          <p:txBody>
            <a:bodyPr wrap="none" anchor="ctr"/>
            <a:lstStyle/>
            <a:p>
              <a:endParaRPr lang="de-DE" sz="1400">
                <a:solidFill>
                  <a:schemeClr val="tx2"/>
                </a:solidFill>
              </a:endParaRPr>
            </a:p>
          </p:txBody>
        </p:sp>
        <p:sp>
          <p:nvSpPr>
            <p:cNvPr id="158" name="Text Box 6"/>
            <p:cNvSpPr txBox="1">
              <a:spLocks noChangeArrowheads="1"/>
            </p:cNvSpPr>
            <p:nvPr/>
          </p:nvSpPr>
          <p:spPr bwMode="auto">
            <a:xfrm>
              <a:off x="2970" y="3748"/>
              <a:ext cx="409" cy="194"/>
            </a:xfrm>
            <a:prstGeom prst="rect">
              <a:avLst/>
            </a:prstGeom>
            <a:noFill/>
            <a:ln w="9525">
              <a:noFill/>
              <a:miter lim="800000"/>
              <a:headEnd/>
              <a:tailEnd/>
            </a:ln>
          </p:spPr>
          <p:txBody>
            <a:bodyPr>
              <a:spAutoFit/>
            </a:bodyPr>
            <a:lstStyle/>
            <a:p>
              <a:pPr>
                <a:lnSpc>
                  <a:spcPct val="100000"/>
                </a:lnSpc>
                <a:buFontTx/>
                <a:buNone/>
              </a:pPr>
              <a:r>
                <a:rPr lang="de-DE" sz="1400" b="1">
                  <a:solidFill>
                    <a:schemeClr val="bg1"/>
                  </a:solidFill>
                </a:rPr>
                <a:t>25%</a:t>
              </a:r>
            </a:p>
          </p:txBody>
        </p:sp>
        <p:sp>
          <p:nvSpPr>
            <p:cNvPr id="159" name="Text Box 7"/>
            <p:cNvSpPr txBox="1">
              <a:spLocks noChangeArrowheads="1"/>
            </p:cNvSpPr>
            <p:nvPr/>
          </p:nvSpPr>
          <p:spPr bwMode="auto">
            <a:xfrm>
              <a:off x="2970" y="2841"/>
              <a:ext cx="408" cy="194"/>
            </a:xfrm>
            <a:prstGeom prst="rect">
              <a:avLst/>
            </a:prstGeom>
            <a:noFill/>
            <a:ln w="9525">
              <a:noFill/>
              <a:miter lim="800000"/>
              <a:headEnd/>
              <a:tailEnd/>
            </a:ln>
          </p:spPr>
          <p:txBody>
            <a:bodyPr>
              <a:spAutoFit/>
            </a:bodyPr>
            <a:lstStyle/>
            <a:p>
              <a:pPr>
                <a:lnSpc>
                  <a:spcPct val="100000"/>
                </a:lnSpc>
                <a:buFontTx/>
                <a:buNone/>
              </a:pPr>
              <a:r>
                <a:rPr lang="de-DE" sz="1400" b="1">
                  <a:solidFill>
                    <a:schemeClr val="bg1"/>
                  </a:solidFill>
                </a:rPr>
                <a:t>75%</a:t>
              </a:r>
            </a:p>
          </p:txBody>
        </p:sp>
      </p:grpSp>
      <p:grpSp>
        <p:nvGrpSpPr>
          <p:cNvPr id="160" name="Group 8"/>
          <p:cNvGrpSpPr>
            <a:grpSpLocks/>
          </p:cNvGrpSpPr>
          <p:nvPr/>
        </p:nvGrpSpPr>
        <p:grpSpPr bwMode="auto">
          <a:xfrm>
            <a:off x="6521695" y="3238392"/>
            <a:ext cx="796755" cy="3165475"/>
            <a:chOff x="2200" y="1980"/>
            <a:chExt cx="553" cy="1994"/>
          </a:xfrm>
        </p:grpSpPr>
        <p:sp>
          <p:nvSpPr>
            <p:cNvPr id="161" name="Rectangle 9"/>
            <p:cNvSpPr>
              <a:spLocks noChangeArrowheads="1"/>
            </p:cNvSpPr>
            <p:nvPr/>
          </p:nvSpPr>
          <p:spPr bwMode="auto">
            <a:xfrm>
              <a:off x="2200" y="2160"/>
              <a:ext cx="454" cy="1814"/>
            </a:xfrm>
            <a:prstGeom prst="rect">
              <a:avLst/>
            </a:prstGeom>
            <a:solidFill>
              <a:schemeClr val="accent2"/>
            </a:solidFill>
            <a:ln w="9525">
              <a:noFill/>
              <a:miter lim="800000"/>
              <a:headEnd/>
              <a:tailEnd/>
            </a:ln>
          </p:spPr>
          <p:txBody>
            <a:bodyPr wrap="none" anchor="ctr"/>
            <a:lstStyle/>
            <a:p>
              <a:endParaRPr lang="de-DE" sz="1400">
                <a:solidFill>
                  <a:schemeClr val="tx2"/>
                </a:solidFill>
              </a:endParaRPr>
            </a:p>
          </p:txBody>
        </p:sp>
        <p:sp>
          <p:nvSpPr>
            <p:cNvPr id="162" name="Text Box 10"/>
            <p:cNvSpPr txBox="1">
              <a:spLocks noChangeArrowheads="1"/>
            </p:cNvSpPr>
            <p:nvPr/>
          </p:nvSpPr>
          <p:spPr bwMode="auto">
            <a:xfrm>
              <a:off x="2208" y="1980"/>
              <a:ext cx="545" cy="194"/>
            </a:xfrm>
            <a:prstGeom prst="rect">
              <a:avLst/>
            </a:prstGeom>
            <a:noFill/>
            <a:ln w="9525">
              <a:noFill/>
              <a:miter lim="800000"/>
              <a:headEnd/>
              <a:tailEnd/>
            </a:ln>
          </p:spPr>
          <p:txBody>
            <a:bodyPr wrap="square">
              <a:spAutoFit/>
            </a:bodyPr>
            <a:lstStyle/>
            <a:p>
              <a:pPr>
                <a:lnSpc>
                  <a:spcPct val="100000"/>
                </a:lnSpc>
                <a:buFontTx/>
                <a:buNone/>
              </a:pPr>
              <a:r>
                <a:rPr lang="de-DE" sz="1400" dirty="0">
                  <a:solidFill>
                    <a:schemeClr val="tx2"/>
                  </a:solidFill>
                </a:rPr>
                <a:t>Risk 2</a:t>
              </a:r>
            </a:p>
          </p:txBody>
        </p:sp>
      </p:grpSp>
      <p:sp>
        <p:nvSpPr>
          <p:cNvPr id="163" name="Text Box 11"/>
          <p:cNvSpPr txBox="1">
            <a:spLocks noChangeArrowheads="1"/>
          </p:cNvSpPr>
          <p:nvPr/>
        </p:nvSpPr>
        <p:spPr bwMode="auto">
          <a:xfrm>
            <a:off x="4946354" y="4642857"/>
            <a:ext cx="863600" cy="307777"/>
          </a:xfrm>
          <a:prstGeom prst="rect">
            <a:avLst/>
          </a:prstGeom>
          <a:noFill/>
          <a:ln w="9525">
            <a:noFill/>
            <a:miter lim="800000"/>
            <a:headEnd/>
            <a:tailEnd/>
          </a:ln>
        </p:spPr>
        <p:txBody>
          <a:bodyPr>
            <a:spAutoFit/>
          </a:bodyPr>
          <a:lstStyle/>
          <a:p>
            <a:pPr>
              <a:lnSpc>
                <a:spcPct val="100000"/>
              </a:lnSpc>
              <a:buFontTx/>
              <a:buNone/>
            </a:pPr>
            <a:r>
              <a:rPr lang="de-DE" sz="1400" err="1">
                <a:solidFill>
                  <a:schemeClr val="tx2"/>
                </a:solidFill>
              </a:rPr>
              <a:t>Risk</a:t>
            </a:r>
            <a:r>
              <a:rPr lang="de-DE" sz="1400">
                <a:solidFill>
                  <a:schemeClr val="tx2"/>
                </a:solidFill>
              </a:rPr>
              <a:t> 1</a:t>
            </a:r>
          </a:p>
        </p:txBody>
      </p:sp>
      <p:grpSp>
        <p:nvGrpSpPr>
          <p:cNvPr id="164" name="Group 12"/>
          <p:cNvGrpSpPr>
            <a:grpSpLocks/>
          </p:cNvGrpSpPr>
          <p:nvPr/>
        </p:nvGrpSpPr>
        <p:grpSpPr bwMode="auto">
          <a:xfrm>
            <a:off x="3510195" y="4964587"/>
            <a:ext cx="720725" cy="1439863"/>
            <a:chOff x="68" y="3067"/>
            <a:chExt cx="454" cy="907"/>
          </a:xfrm>
        </p:grpSpPr>
        <p:sp>
          <p:nvSpPr>
            <p:cNvPr id="165" name="Rectangle 13"/>
            <p:cNvSpPr>
              <a:spLocks noChangeArrowheads="1"/>
            </p:cNvSpPr>
            <p:nvPr/>
          </p:nvSpPr>
          <p:spPr bwMode="auto">
            <a:xfrm>
              <a:off x="68" y="3067"/>
              <a:ext cx="454" cy="907"/>
            </a:xfrm>
            <a:prstGeom prst="rect">
              <a:avLst/>
            </a:prstGeom>
            <a:solidFill>
              <a:schemeClr val="bg2"/>
            </a:solidFill>
            <a:ln w="9525">
              <a:noFill/>
              <a:miter lim="800000"/>
              <a:headEnd/>
              <a:tailEnd/>
            </a:ln>
          </p:spPr>
          <p:txBody>
            <a:bodyPr wrap="none" anchor="ctr"/>
            <a:lstStyle/>
            <a:p>
              <a:endParaRPr lang="de-DE" sz="1400">
                <a:solidFill>
                  <a:schemeClr val="tx2"/>
                </a:solidFill>
              </a:endParaRPr>
            </a:p>
          </p:txBody>
        </p:sp>
        <p:sp>
          <p:nvSpPr>
            <p:cNvPr id="166" name="Rectangle 14"/>
            <p:cNvSpPr>
              <a:spLocks noChangeArrowheads="1"/>
            </p:cNvSpPr>
            <p:nvPr/>
          </p:nvSpPr>
          <p:spPr bwMode="auto">
            <a:xfrm>
              <a:off x="68" y="3521"/>
              <a:ext cx="453" cy="453"/>
            </a:xfrm>
            <a:prstGeom prst="rect">
              <a:avLst/>
            </a:prstGeom>
            <a:solidFill>
              <a:schemeClr val="accent1"/>
            </a:solidFill>
            <a:ln w="9525">
              <a:noFill/>
              <a:miter lim="800000"/>
              <a:headEnd/>
              <a:tailEnd/>
            </a:ln>
          </p:spPr>
          <p:txBody>
            <a:bodyPr wrap="none" anchor="ctr"/>
            <a:lstStyle/>
            <a:p>
              <a:endParaRPr lang="de-DE" sz="1400">
                <a:solidFill>
                  <a:schemeClr val="tx2"/>
                </a:solidFill>
              </a:endParaRPr>
            </a:p>
          </p:txBody>
        </p:sp>
        <p:sp>
          <p:nvSpPr>
            <p:cNvPr id="167" name="Text Box 15"/>
            <p:cNvSpPr txBox="1">
              <a:spLocks noChangeArrowheads="1"/>
            </p:cNvSpPr>
            <p:nvPr/>
          </p:nvSpPr>
          <p:spPr bwMode="auto">
            <a:xfrm>
              <a:off x="113" y="3203"/>
              <a:ext cx="408" cy="194"/>
            </a:xfrm>
            <a:prstGeom prst="rect">
              <a:avLst/>
            </a:prstGeom>
            <a:noFill/>
            <a:ln w="9525">
              <a:noFill/>
              <a:miter lim="800000"/>
              <a:headEnd/>
              <a:tailEnd/>
            </a:ln>
          </p:spPr>
          <p:txBody>
            <a:bodyPr>
              <a:spAutoFit/>
            </a:bodyPr>
            <a:lstStyle/>
            <a:p>
              <a:pPr>
                <a:lnSpc>
                  <a:spcPct val="100000"/>
                </a:lnSpc>
                <a:buFontTx/>
                <a:buNone/>
              </a:pPr>
              <a:r>
                <a:rPr lang="de-DE" sz="1400" b="1">
                  <a:solidFill>
                    <a:schemeClr val="bg1"/>
                  </a:solidFill>
                </a:rPr>
                <a:t>50%</a:t>
              </a:r>
            </a:p>
          </p:txBody>
        </p:sp>
        <p:sp>
          <p:nvSpPr>
            <p:cNvPr id="168" name="Text Box 16"/>
            <p:cNvSpPr txBox="1">
              <a:spLocks noChangeArrowheads="1"/>
            </p:cNvSpPr>
            <p:nvPr/>
          </p:nvSpPr>
          <p:spPr bwMode="auto">
            <a:xfrm>
              <a:off x="113" y="3612"/>
              <a:ext cx="408" cy="194"/>
            </a:xfrm>
            <a:prstGeom prst="rect">
              <a:avLst/>
            </a:prstGeom>
            <a:noFill/>
            <a:ln w="9525">
              <a:noFill/>
              <a:miter lim="800000"/>
              <a:headEnd/>
              <a:tailEnd/>
            </a:ln>
          </p:spPr>
          <p:txBody>
            <a:bodyPr>
              <a:spAutoFit/>
            </a:bodyPr>
            <a:lstStyle/>
            <a:p>
              <a:pPr>
                <a:lnSpc>
                  <a:spcPct val="100000"/>
                </a:lnSpc>
                <a:buFontTx/>
                <a:buNone/>
              </a:pPr>
              <a:r>
                <a:rPr lang="de-DE" sz="1400" b="1">
                  <a:solidFill>
                    <a:schemeClr val="bg1"/>
                  </a:solidFill>
                </a:rPr>
                <a:t>50%</a:t>
              </a:r>
            </a:p>
          </p:txBody>
        </p:sp>
      </p:grpSp>
      <p:sp>
        <p:nvSpPr>
          <p:cNvPr id="169" name="Rectangle 17"/>
          <p:cNvSpPr>
            <a:spLocks noChangeArrowheads="1"/>
          </p:cNvSpPr>
          <p:nvPr/>
        </p:nvSpPr>
        <p:spPr bwMode="auto">
          <a:xfrm>
            <a:off x="4950058" y="4956121"/>
            <a:ext cx="720725" cy="1439863"/>
          </a:xfrm>
          <a:prstGeom prst="rect">
            <a:avLst/>
          </a:prstGeom>
          <a:solidFill>
            <a:schemeClr val="accent2"/>
          </a:solidFill>
          <a:ln w="9525">
            <a:noFill/>
            <a:miter lim="800000"/>
            <a:headEnd/>
            <a:tailEnd/>
          </a:ln>
        </p:spPr>
        <p:txBody>
          <a:bodyPr wrap="none" anchor="ctr"/>
          <a:lstStyle/>
          <a:p>
            <a:endParaRPr lang="de-DE" sz="1400">
              <a:solidFill>
                <a:schemeClr val="tx2"/>
              </a:solidFill>
            </a:endParaRPr>
          </a:p>
        </p:txBody>
      </p:sp>
      <p:sp>
        <p:nvSpPr>
          <p:cNvPr id="170" name="Rectangle 18"/>
          <p:cNvSpPr>
            <a:spLocks noChangeArrowheads="1"/>
          </p:cNvSpPr>
          <p:nvPr/>
        </p:nvSpPr>
        <p:spPr bwMode="auto">
          <a:xfrm>
            <a:off x="3510195" y="2084862"/>
            <a:ext cx="720725" cy="4319588"/>
          </a:xfrm>
          <a:prstGeom prst="rect">
            <a:avLst/>
          </a:prstGeom>
          <a:solidFill>
            <a:schemeClr val="bg2"/>
          </a:solidFill>
          <a:ln w="9525">
            <a:noFill/>
            <a:miter lim="800000"/>
            <a:headEnd/>
            <a:tailEnd/>
          </a:ln>
        </p:spPr>
        <p:txBody>
          <a:bodyPr wrap="none" anchor="ctr"/>
          <a:lstStyle/>
          <a:p>
            <a:endParaRPr lang="de-DE" sz="1400">
              <a:solidFill>
                <a:schemeClr val="tx2"/>
              </a:solidFill>
            </a:endParaRPr>
          </a:p>
        </p:txBody>
      </p:sp>
      <p:sp>
        <p:nvSpPr>
          <p:cNvPr id="171" name="Rectangle 19"/>
          <p:cNvSpPr>
            <a:spLocks noChangeArrowheads="1"/>
          </p:cNvSpPr>
          <p:nvPr/>
        </p:nvSpPr>
        <p:spPr bwMode="auto">
          <a:xfrm>
            <a:off x="3510195" y="5676846"/>
            <a:ext cx="720725" cy="719138"/>
          </a:xfrm>
          <a:prstGeom prst="rect">
            <a:avLst/>
          </a:prstGeom>
          <a:solidFill>
            <a:schemeClr val="accent1"/>
          </a:solidFill>
          <a:ln w="9525">
            <a:noFill/>
            <a:miter lim="800000"/>
            <a:headEnd/>
            <a:tailEnd/>
          </a:ln>
        </p:spPr>
        <p:txBody>
          <a:bodyPr wrap="none" anchor="ctr"/>
          <a:lstStyle/>
          <a:p>
            <a:endParaRPr lang="de-DE" sz="1400">
              <a:solidFill>
                <a:schemeClr val="tx2"/>
              </a:solidFill>
            </a:endParaRPr>
          </a:p>
        </p:txBody>
      </p:sp>
      <p:sp>
        <p:nvSpPr>
          <p:cNvPr id="172" name="Line 20"/>
          <p:cNvSpPr>
            <a:spLocks noChangeShapeType="1"/>
          </p:cNvSpPr>
          <p:nvPr/>
        </p:nvSpPr>
        <p:spPr bwMode="auto">
          <a:xfrm>
            <a:off x="3510195" y="4956121"/>
            <a:ext cx="720725" cy="0"/>
          </a:xfrm>
          <a:prstGeom prst="line">
            <a:avLst/>
          </a:prstGeom>
          <a:noFill/>
          <a:ln w="9525">
            <a:solidFill>
              <a:schemeClr val="bg1"/>
            </a:solidFill>
            <a:prstDash val="sysDot"/>
            <a:round/>
            <a:headEnd/>
            <a:tailEnd/>
          </a:ln>
        </p:spPr>
        <p:txBody>
          <a:bodyPr/>
          <a:lstStyle/>
          <a:p>
            <a:endParaRPr lang="de-DE" sz="1400">
              <a:solidFill>
                <a:schemeClr val="tx2"/>
              </a:solidFill>
            </a:endParaRPr>
          </a:p>
        </p:txBody>
      </p:sp>
      <p:sp>
        <p:nvSpPr>
          <p:cNvPr id="173" name="Line 21"/>
          <p:cNvSpPr>
            <a:spLocks noChangeShapeType="1"/>
          </p:cNvSpPr>
          <p:nvPr/>
        </p:nvSpPr>
        <p:spPr bwMode="auto">
          <a:xfrm>
            <a:off x="3510195" y="4236984"/>
            <a:ext cx="720725" cy="0"/>
          </a:xfrm>
          <a:prstGeom prst="line">
            <a:avLst/>
          </a:prstGeom>
          <a:noFill/>
          <a:ln w="9525">
            <a:solidFill>
              <a:schemeClr val="bg1"/>
            </a:solidFill>
            <a:prstDash val="sysDot"/>
            <a:round/>
            <a:headEnd/>
            <a:tailEnd/>
          </a:ln>
        </p:spPr>
        <p:txBody>
          <a:bodyPr/>
          <a:lstStyle/>
          <a:p>
            <a:endParaRPr lang="de-DE" sz="1400">
              <a:solidFill>
                <a:schemeClr val="tx2"/>
              </a:solidFill>
            </a:endParaRPr>
          </a:p>
        </p:txBody>
      </p:sp>
      <p:sp>
        <p:nvSpPr>
          <p:cNvPr id="174" name="Line 22"/>
          <p:cNvSpPr>
            <a:spLocks noChangeShapeType="1"/>
          </p:cNvSpPr>
          <p:nvPr/>
        </p:nvSpPr>
        <p:spPr bwMode="auto">
          <a:xfrm>
            <a:off x="3510195" y="3516259"/>
            <a:ext cx="720725" cy="0"/>
          </a:xfrm>
          <a:prstGeom prst="line">
            <a:avLst/>
          </a:prstGeom>
          <a:noFill/>
          <a:ln w="9525">
            <a:solidFill>
              <a:schemeClr val="bg1"/>
            </a:solidFill>
            <a:prstDash val="sysDot"/>
            <a:round/>
            <a:headEnd/>
            <a:tailEnd/>
          </a:ln>
        </p:spPr>
        <p:txBody>
          <a:bodyPr/>
          <a:lstStyle/>
          <a:p>
            <a:endParaRPr lang="de-DE" sz="1400">
              <a:solidFill>
                <a:schemeClr val="tx2"/>
              </a:solidFill>
            </a:endParaRPr>
          </a:p>
        </p:txBody>
      </p:sp>
      <p:sp>
        <p:nvSpPr>
          <p:cNvPr id="175" name="Line 23"/>
          <p:cNvSpPr>
            <a:spLocks noChangeShapeType="1"/>
          </p:cNvSpPr>
          <p:nvPr/>
        </p:nvSpPr>
        <p:spPr bwMode="auto">
          <a:xfrm>
            <a:off x="3510195" y="2795534"/>
            <a:ext cx="720725" cy="0"/>
          </a:xfrm>
          <a:prstGeom prst="line">
            <a:avLst/>
          </a:prstGeom>
          <a:noFill/>
          <a:ln w="9525">
            <a:solidFill>
              <a:schemeClr val="bg1"/>
            </a:solidFill>
            <a:prstDash val="sysDot"/>
            <a:round/>
            <a:headEnd/>
            <a:tailEnd/>
          </a:ln>
        </p:spPr>
        <p:txBody>
          <a:bodyPr/>
          <a:lstStyle/>
          <a:p>
            <a:endParaRPr lang="de-DE" sz="1400">
              <a:solidFill>
                <a:schemeClr val="tx2"/>
              </a:solidFill>
            </a:endParaRPr>
          </a:p>
        </p:txBody>
      </p:sp>
      <p:sp>
        <p:nvSpPr>
          <p:cNvPr id="176" name="Text Box 24"/>
          <p:cNvSpPr txBox="1">
            <a:spLocks noChangeArrowheads="1"/>
          </p:cNvSpPr>
          <p:nvPr/>
        </p:nvSpPr>
        <p:spPr bwMode="auto">
          <a:xfrm>
            <a:off x="4950058" y="2076396"/>
            <a:ext cx="647700" cy="307777"/>
          </a:xfrm>
          <a:prstGeom prst="rect">
            <a:avLst/>
          </a:prstGeom>
          <a:noFill/>
          <a:ln w="9525">
            <a:noFill/>
            <a:miter lim="800000"/>
            <a:headEnd/>
            <a:tailEnd/>
          </a:ln>
        </p:spPr>
        <p:txBody>
          <a:bodyPr>
            <a:spAutoFit/>
          </a:bodyPr>
          <a:lstStyle/>
          <a:p>
            <a:pPr>
              <a:lnSpc>
                <a:spcPct val="100000"/>
              </a:lnSpc>
              <a:buFontTx/>
              <a:buNone/>
            </a:pPr>
            <a:endParaRPr lang="en-US" sz="1400">
              <a:solidFill>
                <a:schemeClr val="tx2"/>
              </a:solidFill>
            </a:endParaRPr>
          </a:p>
        </p:txBody>
      </p:sp>
      <p:sp>
        <p:nvSpPr>
          <p:cNvPr id="177" name="Text Box 25"/>
          <p:cNvSpPr txBox="1">
            <a:spLocks noChangeArrowheads="1"/>
          </p:cNvSpPr>
          <p:nvPr/>
        </p:nvSpPr>
        <p:spPr bwMode="auto">
          <a:xfrm>
            <a:off x="3654658" y="3011434"/>
            <a:ext cx="504825" cy="338554"/>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 4</a:t>
            </a:r>
          </a:p>
        </p:txBody>
      </p:sp>
      <p:sp>
        <p:nvSpPr>
          <p:cNvPr id="178" name="Text Box 26"/>
          <p:cNvSpPr txBox="1">
            <a:spLocks noChangeArrowheads="1"/>
          </p:cNvSpPr>
          <p:nvPr/>
        </p:nvSpPr>
        <p:spPr bwMode="auto">
          <a:xfrm>
            <a:off x="3654658" y="3732159"/>
            <a:ext cx="504825" cy="338554"/>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 3</a:t>
            </a:r>
          </a:p>
        </p:txBody>
      </p:sp>
      <p:sp>
        <p:nvSpPr>
          <p:cNvPr id="179" name="Text Box 27"/>
          <p:cNvSpPr txBox="1">
            <a:spLocks noChangeArrowheads="1"/>
          </p:cNvSpPr>
          <p:nvPr/>
        </p:nvSpPr>
        <p:spPr bwMode="auto">
          <a:xfrm>
            <a:off x="3654658" y="4452884"/>
            <a:ext cx="504825" cy="338554"/>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 2</a:t>
            </a:r>
          </a:p>
        </p:txBody>
      </p:sp>
      <p:sp>
        <p:nvSpPr>
          <p:cNvPr id="180" name="Text Box 28"/>
          <p:cNvSpPr txBox="1">
            <a:spLocks noChangeArrowheads="1"/>
          </p:cNvSpPr>
          <p:nvPr/>
        </p:nvSpPr>
        <p:spPr bwMode="auto">
          <a:xfrm>
            <a:off x="3654658" y="5172021"/>
            <a:ext cx="504825" cy="338554"/>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 1</a:t>
            </a:r>
          </a:p>
        </p:txBody>
      </p:sp>
      <p:sp>
        <p:nvSpPr>
          <p:cNvPr id="181" name="Text Box 29"/>
          <p:cNvSpPr txBox="1">
            <a:spLocks noChangeArrowheads="1"/>
          </p:cNvSpPr>
          <p:nvPr/>
        </p:nvSpPr>
        <p:spPr bwMode="auto">
          <a:xfrm>
            <a:off x="3654658" y="2292296"/>
            <a:ext cx="504825" cy="338554"/>
          </a:xfrm>
          <a:prstGeom prst="rect">
            <a:avLst/>
          </a:prstGeom>
          <a:noFill/>
          <a:ln w="9525">
            <a:noFill/>
            <a:miter lim="800000"/>
            <a:headEnd/>
            <a:tailEnd/>
          </a:ln>
        </p:spPr>
        <p:txBody>
          <a:bodyPr>
            <a:spAutoFit/>
          </a:bodyPr>
          <a:lstStyle/>
          <a:p>
            <a:pPr>
              <a:lnSpc>
                <a:spcPct val="100000"/>
              </a:lnSpc>
              <a:buFontTx/>
              <a:buNone/>
            </a:pPr>
            <a:r>
              <a:rPr lang="de-DE" sz="1600" b="1" dirty="0">
                <a:solidFill>
                  <a:srgbClr val="002060"/>
                </a:solidFill>
              </a:rPr>
              <a:t> 5</a:t>
            </a:r>
          </a:p>
        </p:txBody>
      </p:sp>
      <p:sp>
        <p:nvSpPr>
          <p:cNvPr id="182" name="Text Box 30"/>
          <p:cNvSpPr txBox="1">
            <a:spLocks noChangeArrowheads="1"/>
          </p:cNvSpPr>
          <p:nvPr/>
        </p:nvSpPr>
        <p:spPr bwMode="auto">
          <a:xfrm>
            <a:off x="3442458" y="5921851"/>
            <a:ext cx="920236" cy="276999"/>
          </a:xfrm>
          <a:prstGeom prst="rect">
            <a:avLst/>
          </a:prstGeom>
          <a:noFill/>
          <a:ln w="9525">
            <a:noFill/>
            <a:miter lim="800000"/>
            <a:headEnd/>
            <a:tailEnd/>
          </a:ln>
        </p:spPr>
        <p:txBody>
          <a:bodyPr wrap="square">
            <a:spAutoFit/>
          </a:bodyPr>
          <a:lstStyle/>
          <a:p>
            <a:pPr>
              <a:lnSpc>
                <a:spcPct val="100000"/>
              </a:lnSpc>
              <a:buFontTx/>
              <a:buNone/>
            </a:pPr>
            <a:r>
              <a:rPr lang="de-DE" sz="1200" dirty="0">
                <a:solidFill>
                  <a:srgbClr val="002060"/>
                </a:solidFill>
              </a:rPr>
              <a:t>Retention</a:t>
            </a:r>
          </a:p>
        </p:txBody>
      </p:sp>
      <p:sp>
        <p:nvSpPr>
          <p:cNvPr id="183" name="Text Box 31"/>
          <p:cNvSpPr txBox="1">
            <a:spLocks noChangeArrowheads="1"/>
          </p:cNvSpPr>
          <p:nvPr/>
        </p:nvSpPr>
        <p:spPr bwMode="auto">
          <a:xfrm>
            <a:off x="9055333" y="3084459"/>
            <a:ext cx="1008062" cy="954107"/>
          </a:xfrm>
          <a:prstGeom prst="rect">
            <a:avLst/>
          </a:prstGeom>
          <a:noFill/>
          <a:ln w="9525">
            <a:noFill/>
            <a:miter lim="800000"/>
            <a:headEnd/>
            <a:tailEnd/>
          </a:ln>
        </p:spPr>
        <p:txBody>
          <a:bodyPr>
            <a:spAutoFit/>
          </a:bodyPr>
          <a:lstStyle/>
          <a:p>
            <a:pPr>
              <a:lnSpc>
                <a:spcPct val="100000"/>
              </a:lnSpc>
              <a:buFontTx/>
              <a:buNone/>
            </a:pPr>
            <a:r>
              <a:rPr lang="de-DE" sz="1400">
                <a:solidFill>
                  <a:schemeClr val="tx2"/>
                </a:solidFill>
              </a:rPr>
              <a:t>Split of Loss:     Risk 1</a:t>
            </a:r>
          </a:p>
          <a:p>
            <a:pPr>
              <a:lnSpc>
                <a:spcPct val="100000"/>
              </a:lnSpc>
              <a:buFontTx/>
              <a:buNone/>
            </a:pPr>
            <a:endParaRPr lang="de-DE" sz="1400">
              <a:solidFill>
                <a:schemeClr val="tx2"/>
              </a:solidFill>
            </a:endParaRPr>
          </a:p>
        </p:txBody>
      </p:sp>
      <p:grpSp>
        <p:nvGrpSpPr>
          <p:cNvPr id="184" name="Group 32"/>
          <p:cNvGrpSpPr>
            <a:grpSpLocks/>
          </p:cNvGrpSpPr>
          <p:nvPr/>
        </p:nvGrpSpPr>
        <p:grpSpPr bwMode="auto">
          <a:xfrm>
            <a:off x="9126766" y="4956121"/>
            <a:ext cx="727074" cy="1467964"/>
            <a:chOff x="3696" y="3612"/>
            <a:chExt cx="458" cy="369"/>
          </a:xfrm>
        </p:grpSpPr>
        <p:sp>
          <p:nvSpPr>
            <p:cNvPr id="185" name="Rectangle 33"/>
            <p:cNvSpPr>
              <a:spLocks noChangeArrowheads="1"/>
            </p:cNvSpPr>
            <p:nvPr/>
          </p:nvSpPr>
          <p:spPr bwMode="auto">
            <a:xfrm>
              <a:off x="3697" y="3793"/>
              <a:ext cx="453" cy="181"/>
            </a:xfrm>
            <a:prstGeom prst="rect">
              <a:avLst/>
            </a:prstGeom>
            <a:solidFill>
              <a:schemeClr val="accent1"/>
            </a:solidFill>
            <a:ln w="9525">
              <a:noFill/>
              <a:miter lim="800000"/>
              <a:headEnd/>
              <a:tailEnd/>
            </a:ln>
          </p:spPr>
          <p:txBody>
            <a:bodyPr wrap="none" anchor="ctr"/>
            <a:lstStyle/>
            <a:p>
              <a:endParaRPr lang="de-DE" sz="1400">
                <a:solidFill>
                  <a:schemeClr val="bg1"/>
                </a:solidFill>
              </a:endParaRPr>
            </a:p>
          </p:txBody>
        </p:sp>
        <p:sp>
          <p:nvSpPr>
            <p:cNvPr id="186" name="Rectangle 34"/>
            <p:cNvSpPr>
              <a:spLocks noChangeArrowheads="1"/>
            </p:cNvSpPr>
            <p:nvPr/>
          </p:nvSpPr>
          <p:spPr bwMode="auto">
            <a:xfrm>
              <a:off x="3697" y="3612"/>
              <a:ext cx="453" cy="181"/>
            </a:xfrm>
            <a:prstGeom prst="rect">
              <a:avLst/>
            </a:prstGeom>
            <a:solidFill>
              <a:schemeClr val="bg2"/>
            </a:solidFill>
            <a:ln w="9525">
              <a:noFill/>
              <a:miter lim="800000"/>
              <a:headEnd/>
              <a:tailEnd/>
            </a:ln>
          </p:spPr>
          <p:txBody>
            <a:bodyPr wrap="none" anchor="ctr"/>
            <a:lstStyle/>
            <a:p>
              <a:endParaRPr lang="de-DE" sz="1400">
                <a:solidFill>
                  <a:schemeClr val="bg1"/>
                </a:solidFill>
              </a:endParaRPr>
            </a:p>
          </p:txBody>
        </p:sp>
        <p:sp>
          <p:nvSpPr>
            <p:cNvPr id="187" name="Text Box 35"/>
            <p:cNvSpPr txBox="1">
              <a:spLocks noChangeArrowheads="1"/>
            </p:cNvSpPr>
            <p:nvPr/>
          </p:nvSpPr>
          <p:spPr bwMode="auto">
            <a:xfrm>
              <a:off x="3701" y="3674"/>
              <a:ext cx="453" cy="132"/>
            </a:xfrm>
            <a:prstGeom prst="rect">
              <a:avLst/>
            </a:prstGeom>
            <a:noFill/>
            <a:ln w="9525">
              <a:noFill/>
              <a:miter lim="800000"/>
              <a:headEnd/>
              <a:tailEnd/>
            </a:ln>
          </p:spPr>
          <p:txBody>
            <a:bodyPr>
              <a:spAutoFit/>
            </a:bodyPr>
            <a:lstStyle/>
            <a:p>
              <a:pPr algn="ctr">
                <a:lnSpc>
                  <a:spcPct val="100000"/>
                </a:lnSpc>
                <a:buFontTx/>
                <a:buNone/>
              </a:pPr>
              <a:r>
                <a:rPr lang="de-DE" sz="1400" dirty="0">
                  <a:solidFill>
                    <a:srgbClr val="002060"/>
                  </a:solidFill>
                </a:rPr>
                <a:t>1,000</a:t>
              </a:r>
              <a:endParaRPr lang="de-DE" sz="1400" b="1" dirty="0">
                <a:solidFill>
                  <a:srgbClr val="002060"/>
                </a:solidFill>
              </a:endParaRPr>
            </a:p>
            <a:p>
              <a:pPr>
                <a:lnSpc>
                  <a:spcPct val="100000"/>
                </a:lnSpc>
                <a:buFontTx/>
                <a:buNone/>
              </a:pPr>
              <a:endParaRPr lang="de-DE" sz="1400" dirty="0">
                <a:solidFill>
                  <a:srgbClr val="002060"/>
                </a:solidFill>
              </a:endParaRPr>
            </a:p>
          </p:txBody>
        </p:sp>
        <p:sp>
          <p:nvSpPr>
            <p:cNvPr id="188" name="Text Box 36"/>
            <p:cNvSpPr txBox="1">
              <a:spLocks noChangeArrowheads="1"/>
            </p:cNvSpPr>
            <p:nvPr/>
          </p:nvSpPr>
          <p:spPr bwMode="auto">
            <a:xfrm>
              <a:off x="3696" y="3849"/>
              <a:ext cx="453" cy="132"/>
            </a:xfrm>
            <a:prstGeom prst="rect">
              <a:avLst/>
            </a:prstGeom>
            <a:noFill/>
            <a:ln w="9525">
              <a:noFill/>
              <a:miter lim="800000"/>
              <a:headEnd/>
              <a:tailEnd/>
            </a:ln>
          </p:spPr>
          <p:txBody>
            <a:bodyPr>
              <a:spAutoFit/>
            </a:bodyPr>
            <a:lstStyle/>
            <a:p>
              <a:pPr algn="ctr">
                <a:lnSpc>
                  <a:spcPct val="100000"/>
                </a:lnSpc>
                <a:buFontTx/>
                <a:buNone/>
              </a:pPr>
              <a:r>
                <a:rPr lang="de-DE" sz="1400" dirty="0">
                  <a:solidFill>
                    <a:srgbClr val="002060"/>
                  </a:solidFill>
                </a:rPr>
                <a:t>1,000</a:t>
              </a:r>
              <a:endParaRPr lang="de-DE" sz="1400" b="1" dirty="0">
                <a:solidFill>
                  <a:srgbClr val="002060"/>
                </a:solidFill>
              </a:endParaRPr>
            </a:p>
            <a:p>
              <a:pPr>
                <a:lnSpc>
                  <a:spcPct val="100000"/>
                </a:lnSpc>
                <a:buFontTx/>
                <a:buNone/>
              </a:pPr>
              <a:endParaRPr lang="de-DE" sz="1400" dirty="0">
                <a:solidFill>
                  <a:srgbClr val="002060"/>
                </a:solidFill>
              </a:endParaRPr>
            </a:p>
          </p:txBody>
        </p:sp>
      </p:grpSp>
      <p:grpSp>
        <p:nvGrpSpPr>
          <p:cNvPr id="189" name="Group 37"/>
          <p:cNvGrpSpPr>
            <a:grpSpLocks/>
          </p:cNvGrpSpPr>
          <p:nvPr/>
        </p:nvGrpSpPr>
        <p:grpSpPr bwMode="auto">
          <a:xfrm>
            <a:off x="7753583" y="3084459"/>
            <a:ext cx="1084262" cy="3311525"/>
            <a:chOff x="3285" y="1888"/>
            <a:chExt cx="683" cy="2086"/>
          </a:xfrm>
        </p:grpSpPr>
        <p:sp>
          <p:nvSpPr>
            <p:cNvPr id="190" name="Text Box 38"/>
            <p:cNvSpPr txBox="1">
              <a:spLocks noChangeArrowheads="1"/>
            </p:cNvSpPr>
            <p:nvPr/>
          </p:nvSpPr>
          <p:spPr bwMode="auto">
            <a:xfrm>
              <a:off x="3333" y="1888"/>
              <a:ext cx="635" cy="465"/>
            </a:xfrm>
            <a:prstGeom prst="rect">
              <a:avLst/>
            </a:prstGeom>
            <a:noFill/>
            <a:ln w="9525">
              <a:noFill/>
              <a:miter lim="800000"/>
              <a:headEnd/>
              <a:tailEnd/>
            </a:ln>
          </p:spPr>
          <p:txBody>
            <a:bodyPr>
              <a:spAutoFit/>
            </a:bodyPr>
            <a:lstStyle/>
            <a:p>
              <a:pPr>
                <a:lnSpc>
                  <a:spcPct val="100000"/>
                </a:lnSpc>
                <a:buFontTx/>
                <a:buNone/>
              </a:pPr>
              <a:r>
                <a:rPr lang="de-DE" sz="1400">
                  <a:solidFill>
                    <a:schemeClr val="tx2"/>
                  </a:solidFill>
                </a:rPr>
                <a:t>Loss:</a:t>
              </a:r>
            </a:p>
            <a:p>
              <a:pPr>
                <a:lnSpc>
                  <a:spcPct val="100000"/>
                </a:lnSpc>
                <a:buFontTx/>
                <a:buNone/>
              </a:pPr>
              <a:r>
                <a:rPr lang="de-DE" sz="1400" err="1">
                  <a:solidFill>
                    <a:schemeClr val="tx2"/>
                  </a:solidFill>
                </a:rPr>
                <a:t>Risk</a:t>
              </a:r>
              <a:r>
                <a:rPr lang="de-DE" sz="1400">
                  <a:solidFill>
                    <a:schemeClr val="tx2"/>
                  </a:solidFill>
                </a:rPr>
                <a:t> 1</a:t>
              </a:r>
            </a:p>
            <a:p>
              <a:pPr>
                <a:lnSpc>
                  <a:spcPct val="100000"/>
                </a:lnSpc>
                <a:buFontTx/>
                <a:buNone/>
              </a:pPr>
              <a:endParaRPr lang="de-DE" sz="1400">
                <a:solidFill>
                  <a:schemeClr val="tx2"/>
                </a:solidFill>
              </a:endParaRPr>
            </a:p>
          </p:txBody>
        </p:sp>
        <p:grpSp>
          <p:nvGrpSpPr>
            <p:cNvPr id="191" name="Group 39"/>
            <p:cNvGrpSpPr>
              <a:grpSpLocks/>
            </p:cNvGrpSpPr>
            <p:nvPr/>
          </p:nvGrpSpPr>
          <p:grpSpPr bwMode="auto">
            <a:xfrm>
              <a:off x="3285" y="3067"/>
              <a:ext cx="543" cy="907"/>
              <a:chOff x="3285" y="3067"/>
              <a:chExt cx="543" cy="907"/>
            </a:xfrm>
          </p:grpSpPr>
          <p:sp>
            <p:nvSpPr>
              <p:cNvPr id="192" name="Rectangle 40"/>
              <p:cNvSpPr>
                <a:spLocks noChangeArrowheads="1"/>
              </p:cNvSpPr>
              <p:nvPr/>
            </p:nvSpPr>
            <p:spPr bwMode="auto">
              <a:xfrm>
                <a:off x="3333" y="3067"/>
                <a:ext cx="453" cy="907"/>
              </a:xfrm>
              <a:prstGeom prst="rect">
                <a:avLst/>
              </a:prstGeom>
              <a:solidFill>
                <a:schemeClr val="accent3"/>
              </a:solidFill>
              <a:ln w="9525">
                <a:noFill/>
                <a:miter lim="800000"/>
                <a:headEnd/>
                <a:tailEnd/>
              </a:ln>
            </p:spPr>
            <p:txBody>
              <a:bodyPr wrap="none" anchor="ctr"/>
              <a:lstStyle/>
              <a:p>
                <a:endParaRPr lang="de-DE" sz="1400">
                  <a:solidFill>
                    <a:schemeClr val="tx2"/>
                  </a:solidFill>
                </a:endParaRPr>
              </a:p>
            </p:txBody>
          </p:sp>
          <p:sp>
            <p:nvSpPr>
              <p:cNvPr id="193" name="Text Box 41"/>
              <p:cNvSpPr txBox="1">
                <a:spLocks noChangeArrowheads="1"/>
              </p:cNvSpPr>
              <p:nvPr/>
            </p:nvSpPr>
            <p:spPr bwMode="auto">
              <a:xfrm>
                <a:off x="3285" y="3335"/>
                <a:ext cx="543" cy="330"/>
              </a:xfrm>
              <a:prstGeom prst="rect">
                <a:avLst/>
              </a:prstGeom>
              <a:noFill/>
              <a:ln w="9525">
                <a:noFill/>
                <a:miter lim="800000"/>
                <a:headEnd/>
                <a:tailEnd/>
              </a:ln>
            </p:spPr>
            <p:txBody>
              <a:bodyPr>
                <a:spAutoFit/>
              </a:bodyPr>
              <a:lstStyle/>
              <a:p>
                <a:pPr algn="ctr">
                  <a:lnSpc>
                    <a:spcPct val="100000"/>
                  </a:lnSpc>
                  <a:buFontTx/>
                  <a:buNone/>
                </a:pPr>
                <a:r>
                  <a:rPr lang="de-DE" sz="1400" b="1" dirty="0">
                    <a:solidFill>
                      <a:schemeClr val="bg1"/>
                    </a:solidFill>
                  </a:rPr>
                  <a:t> 2,000</a:t>
                </a:r>
              </a:p>
              <a:p>
                <a:pPr>
                  <a:lnSpc>
                    <a:spcPct val="100000"/>
                  </a:lnSpc>
                  <a:buFontTx/>
                  <a:buNone/>
                </a:pPr>
                <a:endParaRPr lang="de-DE" sz="1400" b="1" dirty="0">
                  <a:solidFill>
                    <a:schemeClr val="bg1"/>
                  </a:solidFill>
                </a:endParaRPr>
              </a:p>
            </p:txBody>
          </p:sp>
        </p:grpSp>
      </p:grpSp>
      <p:grpSp>
        <p:nvGrpSpPr>
          <p:cNvPr id="194" name="Group 43"/>
          <p:cNvGrpSpPr>
            <a:grpSpLocks/>
          </p:cNvGrpSpPr>
          <p:nvPr/>
        </p:nvGrpSpPr>
        <p:grpSpPr bwMode="auto">
          <a:xfrm>
            <a:off x="5670783" y="5316484"/>
            <a:ext cx="2160587" cy="647700"/>
            <a:chOff x="2018" y="3294"/>
            <a:chExt cx="1043" cy="499"/>
          </a:xfrm>
        </p:grpSpPr>
        <p:sp>
          <p:nvSpPr>
            <p:cNvPr id="195" name="Line 44"/>
            <p:cNvSpPr>
              <a:spLocks noChangeShapeType="1"/>
            </p:cNvSpPr>
            <p:nvPr/>
          </p:nvSpPr>
          <p:spPr bwMode="auto">
            <a:xfrm flipH="1" flipV="1">
              <a:off x="2018" y="3294"/>
              <a:ext cx="1043" cy="499"/>
            </a:xfrm>
            <a:prstGeom prst="line">
              <a:avLst/>
            </a:prstGeom>
            <a:noFill/>
            <a:ln w="9525">
              <a:solidFill>
                <a:schemeClr val="tx2"/>
              </a:solidFill>
              <a:round/>
              <a:headEnd type="none" w="med" len="med"/>
              <a:tailEnd type="arrow" w="med" len="med"/>
            </a:ln>
          </p:spPr>
          <p:txBody>
            <a:bodyPr/>
            <a:lstStyle/>
            <a:p>
              <a:endParaRPr lang="de-DE" sz="1400">
                <a:solidFill>
                  <a:schemeClr val="tx2"/>
                </a:solidFill>
              </a:endParaRPr>
            </a:p>
          </p:txBody>
        </p:sp>
        <p:sp>
          <p:nvSpPr>
            <p:cNvPr id="196" name="Line 45"/>
            <p:cNvSpPr>
              <a:spLocks noChangeShapeType="1"/>
            </p:cNvSpPr>
            <p:nvPr/>
          </p:nvSpPr>
          <p:spPr bwMode="auto">
            <a:xfrm flipH="1">
              <a:off x="2018" y="3793"/>
              <a:ext cx="1043" cy="0"/>
            </a:xfrm>
            <a:prstGeom prst="line">
              <a:avLst/>
            </a:prstGeom>
            <a:noFill/>
            <a:ln w="9525">
              <a:solidFill>
                <a:schemeClr val="tx2"/>
              </a:solidFill>
              <a:round/>
              <a:headEnd type="none" w="med" len="med"/>
              <a:tailEnd type="arrow" w="med" len="med"/>
            </a:ln>
          </p:spPr>
          <p:txBody>
            <a:bodyPr/>
            <a:lstStyle/>
            <a:p>
              <a:endParaRPr lang="de-DE" sz="1400">
                <a:solidFill>
                  <a:schemeClr val="tx2"/>
                </a:solidFill>
              </a:endParaRPr>
            </a:p>
          </p:txBody>
        </p:sp>
      </p:grpSp>
      <p:grpSp>
        <p:nvGrpSpPr>
          <p:cNvPr id="197" name="Group 46"/>
          <p:cNvGrpSpPr>
            <a:grpSpLocks/>
          </p:cNvGrpSpPr>
          <p:nvPr/>
        </p:nvGrpSpPr>
        <p:grpSpPr bwMode="auto">
          <a:xfrm>
            <a:off x="5670783" y="5316484"/>
            <a:ext cx="3384550" cy="792162"/>
            <a:chOff x="1973" y="3294"/>
            <a:chExt cx="1678" cy="499"/>
          </a:xfrm>
        </p:grpSpPr>
        <p:sp>
          <p:nvSpPr>
            <p:cNvPr id="198" name="Line 47"/>
            <p:cNvSpPr>
              <a:spLocks noChangeShapeType="1"/>
            </p:cNvSpPr>
            <p:nvPr/>
          </p:nvSpPr>
          <p:spPr bwMode="auto">
            <a:xfrm>
              <a:off x="1973" y="3294"/>
              <a:ext cx="1678" cy="0"/>
            </a:xfrm>
            <a:prstGeom prst="line">
              <a:avLst/>
            </a:prstGeom>
            <a:noFill/>
            <a:ln w="9525">
              <a:solidFill>
                <a:schemeClr val="tx2"/>
              </a:solidFill>
              <a:round/>
              <a:headEnd type="none" w="med" len="med"/>
              <a:tailEnd type="arrow" w="med" len="med"/>
            </a:ln>
          </p:spPr>
          <p:txBody>
            <a:bodyPr/>
            <a:lstStyle/>
            <a:p>
              <a:endParaRPr lang="de-DE" sz="1400">
                <a:solidFill>
                  <a:schemeClr val="tx2"/>
                </a:solidFill>
              </a:endParaRPr>
            </a:p>
          </p:txBody>
        </p:sp>
        <p:sp>
          <p:nvSpPr>
            <p:cNvPr id="199" name="Line 48"/>
            <p:cNvSpPr>
              <a:spLocks noChangeShapeType="1"/>
            </p:cNvSpPr>
            <p:nvPr/>
          </p:nvSpPr>
          <p:spPr bwMode="auto">
            <a:xfrm>
              <a:off x="1973" y="3793"/>
              <a:ext cx="1678" cy="0"/>
            </a:xfrm>
            <a:prstGeom prst="line">
              <a:avLst/>
            </a:prstGeom>
            <a:noFill/>
            <a:ln w="9525">
              <a:solidFill>
                <a:schemeClr val="tx2"/>
              </a:solidFill>
              <a:round/>
              <a:headEnd type="none" w="med" len="med"/>
              <a:tailEnd type="arrow" w="med" len="med"/>
            </a:ln>
          </p:spPr>
          <p:txBody>
            <a:bodyPr/>
            <a:lstStyle/>
            <a:p>
              <a:endParaRPr lang="de-DE" sz="1400">
                <a:solidFill>
                  <a:schemeClr val="tx2"/>
                </a:solidFill>
              </a:endParaRPr>
            </a:p>
          </p:txBody>
        </p:sp>
      </p:grpSp>
      <p:sp>
        <p:nvSpPr>
          <p:cNvPr id="200" name="Line 49"/>
          <p:cNvSpPr>
            <a:spLocks noChangeShapeType="1"/>
          </p:cNvSpPr>
          <p:nvPr/>
        </p:nvSpPr>
        <p:spPr bwMode="auto">
          <a:xfrm>
            <a:off x="3510195" y="5676846"/>
            <a:ext cx="6337300" cy="0"/>
          </a:xfrm>
          <a:prstGeom prst="line">
            <a:avLst/>
          </a:prstGeom>
          <a:noFill/>
          <a:ln w="9525">
            <a:solidFill>
              <a:schemeClr val="tx2"/>
            </a:solidFill>
            <a:round/>
            <a:headEnd/>
            <a:tailEnd/>
          </a:ln>
        </p:spPr>
        <p:txBody>
          <a:bodyPr/>
          <a:lstStyle/>
          <a:p>
            <a:endParaRPr lang="de-DE" sz="1400">
              <a:solidFill>
                <a:schemeClr val="tx2"/>
              </a:solidFill>
            </a:endParaRPr>
          </a:p>
        </p:txBody>
      </p:sp>
      <p:sp>
        <p:nvSpPr>
          <p:cNvPr id="201" name="Line 50"/>
          <p:cNvSpPr>
            <a:spLocks noChangeShapeType="1"/>
          </p:cNvSpPr>
          <p:nvPr/>
        </p:nvSpPr>
        <p:spPr bwMode="auto">
          <a:xfrm>
            <a:off x="3510195" y="6395984"/>
            <a:ext cx="6337300" cy="0"/>
          </a:xfrm>
          <a:prstGeom prst="line">
            <a:avLst/>
          </a:prstGeom>
          <a:noFill/>
          <a:ln w="9525">
            <a:solidFill>
              <a:schemeClr val="tx2"/>
            </a:solidFill>
            <a:round/>
            <a:headEnd/>
            <a:tailEnd/>
          </a:ln>
        </p:spPr>
        <p:txBody>
          <a:bodyPr/>
          <a:lstStyle/>
          <a:p>
            <a:endParaRPr lang="de-DE" sz="1400">
              <a:solidFill>
                <a:schemeClr val="tx2"/>
              </a:solidFill>
            </a:endParaRPr>
          </a:p>
        </p:txBody>
      </p:sp>
      <p:sp>
        <p:nvSpPr>
          <p:cNvPr id="202" name="Text Box 51"/>
          <p:cNvSpPr txBox="1">
            <a:spLocks noChangeArrowheads="1"/>
          </p:cNvSpPr>
          <p:nvPr/>
        </p:nvSpPr>
        <p:spPr bwMode="auto">
          <a:xfrm>
            <a:off x="4475395" y="2083275"/>
            <a:ext cx="4608513" cy="307777"/>
          </a:xfrm>
          <a:prstGeom prst="rect">
            <a:avLst/>
          </a:prstGeom>
          <a:noFill/>
          <a:ln w="9525">
            <a:noFill/>
            <a:miter lim="800000"/>
            <a:headEnd/>
            <a:tailEnd/>
          </a:ln>
        </p:spPr>
        <p:txBody>
          <a:bodyPr>
            <a:spAutoFit/>
          </a:bodyPr>
          <a:lstStyle/>
          <a:p>
            <a:pPr>
              <a:lnSpc>
                <a:spcPct val="100000"/>
              </a:lnSpc>
              <a:buFontTx/>
              <a:buNone/>
            </a:pPr>
            <a:r>
              <a:rPr lang="de-DE" sz="1400" dirty="0">
                <a:solidFill>
                  <a:schemeClr val="tx2"/>
                </a:solidFill>
              </a:rPr>
              <a:t>Retention (1 Line) = 1.00</a:t>
            </a:r>
          </a:p>
        </p:txBody>
      </p:sp>
      <p:sp>
        <p:nvSpPr>
          <p:cNvPr id="203" name="Text Box 52"/>
          <p:cNvSpPr txBox="1">
            <a:spLocks noChangeArrowheads="1"/>
          </p:cNvSpPr>
          <p:nvPr/>
        </p:nvSpPr>
        <p:spPr bwMode="auto">
          <a:xfrm>
            <a:off x="4475395" y="2348383"/>
            <a:ext cx="4608513" cy="307777"/>
          </a:xfrm>
          <a:prstGeom prst="rect">
            <a:avLst/>
          </a:prstGeom>
          <a:noFill/>
          <a:ln w="9525">
            <a:noFill/>
            <a:miter lim="800000"/>
            <a:headEnd/>
            <a:tailEnd/>
          </a:ln>
        </p:spPr>
        <p:txBody>
          <a:bodyPr>
            <a:spAutoFit/>
          </a:bodyPr>
          <a:lstStyle/>
          <a:p>
            <a:pPr>
              <a:lnSpc>
                <a:spcPct val="100000"/>
              </a:lnSpc>
              <a:buFontTx/>
              <a:buNone/>
            </a:pPr>
            <a:r>
              <a:rPr lang="de-DE" sz="1400" dirty="0">
                <a:solidFill>
                  <a:schemeClr val="tx2"/>
                </a:solidFill>
              </a:rPr>
              <a:t>Reinsurance = 5 Lines = 5.00</a:t>
            </a:r>
          </a:p>
        </p:txBody>
      </p:sp>
      <p:grpSp>
        <p:nvGrpSpPr>
          <p:cNvPr id="204" name="Group 53"/>
          <p:cNvGrpSpPr>
            <a:grpSpLocks/>
          </p:cNvGrpSpPr>
          <p:nvPr/>
        </p:nvGrpSpPr>
        <p:grpSpPr bwMode="auto">
          <a:xfrm>
            <a:off x="2646595" y="2147834"/>
            <a:ext cx="792163" cy="3455987"/>
            <a:chOff x="68" y="1298"/>
            <a:chExt cx="499" cy="2177"/>
          </a:xfrm>
        </p:grpSpPr>
        <p:sp>
          <p:nvSpPr>
            <p:cNvPr id="205" name="AutoShape 54"/>
            <p:cNvSpPr>
              <a:spLocks/>
            </p:cNvSpPr>
            <p:nvPr/>
          </p:nvSpPr>
          <p:spPr bwMode="auto">
            <a:xfrm>
              <a:off x="431" y="1298"/>
              <a:ext cx="136" cy="2177"/>
            </a:xfrm>
            <a:prstGeom prst="leftBrace">
              <a:avLst>
                <a:gd name="adj1" fmla="val 133395"/>
                <a:gd name="adj2" fmla="val 50000"/>
              </a:avLst>
            </a:prstGeom>
            <a:noFill/>
            <a:ln w="9525">
              <a:solidFill>
                <a:schemeClr val="tx2"/>
              </a:solidFill>
              <a:round/>
              <a:headEnd/>
              <a:tailEnd/>
            </a:ln>
          </p:spPr>
          <p:txBody>
            <a:bodyPr wrap="none" anchor="ctr"/>
            <a:lstStyle/>
            <a:p>
              <a:endParaRPr lang="de-DE" sz="1400">
                <a:solidFill>
                  <a:schemeClr val="tx2"/>
                </a:solidFill>
              </a:endParaRPr>
            </a:p>
          </p:txBody>
        </p:sp>
        <p:sp>
          <p:nvSpPr>
            <p:cNvPr id="206" name="Text Box 55"/>
            <p:cNvSpPr txBox="1">
              <a:spLocks noChangeArrowheads="1"/>
            </p:cNvSpPr>
            <p:nvPr/>
          </p:nvSpPr>
          <p:spPr bwMode="auto">
            <a:xfrm>
              <a:off x="68" y="2296"/>
              <a:ext cx="363" cy="194"/>
            </a:xfrm>
            <a:prstGeom prst="rect">
              <a:avLst/>
            </a:prstGeom>
            <a:noFill/>
            <a:ln w="9525">
              <a:noFill/>
              <a:miter lim="800000"/>
              <a:headEnd/>
              <a:tailEnd/>
            </a:ln>
          </p:spPr>
          <p:txBody>
            <a:bodyPr>
              <a:spAutoFit/>
            </a:bodyPr>
            <a:lstStyle/>
            <a:p>
              <a:pPr>
                <a:lnSpc>
                  <a:spcPct val="100000"/>
                </a:lnSpc>
                <a:buFontTx/>
                <a:buNone/>
              </a:pPr>
              <a:r>
                <a:rPr lang="de-DE" sz="1400">
                  <a:solidFill>
                    <a:schemeClr val="tx2"/>
                  </a:solidFill>
                </a:rPr>
                <a:t>R/I</a:t>
              </a:r>
            </a:p>
          </p:txBody>
        </p:sp>
      </p:grpSp>
      <p:sp>
        <p:nvSpPr>
          <p:cNvPr id="207" name="Text Box 56"/>
          <p:cNvSpPr txBox="1">
            <a:spLocks noChangeArrowheads="1"/>
          </p:cNvSpPr>
          <p:nvPr/>
        </p:nvSpPr>
        <p:spPr bwMode="auto">
          <a:xfrm>
            <a:off x="3510196" y="1772816"/>
            <a:ext cx="719137" cy="338554"/>
          </a:xfrm>
          <a:prstGeom prst="rect">
            <a:avLst/>
          </a:prstGeom>
          <a:noFill/>
          <a:ln w="9525">
            <a:noFill/>
            <a:miter lim="800000"/>
            <a:headEnd/>
            <a:tailEnd/>
          </a:ln>
        </p:spPr>
        <p:txBody>
          <a:bodyPr wrap="square">
            <a:spAutoFit/>
          </a:bodyPr>
          <a:lstStyle/>
          <a:p>
            <a:pPr algn="ctr">
              <a:lnSpc>
                <a:spcPct val="100000"/>
              </a:lnSpc>
              <a:buFontTx/>
              <a:buNone/>
            </a:pPr>
            <a:r>
              <a:rPr lang="de-DE" sz="1600" dirty="0">
                <a:solidFill>
                  <a:schemeClr val="tx2"/>
                </a:solidFill>
              </a:rPr>
              <a:t>6</a:t>
            </a:r>
            <a:endParaRPr lang="de-DE" sz="1400" dirty="0">
              <a:solidFill>
                <a:schemeClr val="tx2"/>
              </a:solidFill>
            </a:endParaRPr>
          </a:p>
        </p:txBody>
      </p:sp>
      <p:sp>
        <p:nvSpPr>
          <p:cNvPr id="208" name="Text Box 57"/>
          <p:cNvSpPr txBox="1">
            <a:spLocks noChangeArrowheads="1"/>
          </p:cNvSpPr>
          <p:nvPr/>
        </p:nvSpPr>
        <p:spPr bwMode="auto">
          <a:xfrm>
            <a:off x="2477820" y="5930318"/>
            <a:ext cx="1116013" cy="307777"/>
          </a:xfrm>
          <a:prstGeom prst="rect">
            <a:avLst/>
          </a:prstGeom>
          <a:noFill/>
          <a:ln w="9525">
            <a:noFill/>
            <a:miter lim="800000"/>
            <a:headEnd/>
            <a:tailEnd/>
          </a:ln>
        </p:spPr>
        <p:txBody>
          <a:bodyPr>
            <a:spAutoFit/>
          </a:bodyPr>
          <a:lstStyle/>
          <a:p>
            <a:pPr>
              <a:lnSpc>
                <a:spcPct val="100000"/>
              </a:lnSpc>
              <a:buFontTx/>
              <a:buNone/>
            </a:pPr>
            <a:r>
              <a:rPr lang="de-DE" sz="1400" b="1" err="1">
                <a:solidFill>
                  <a:schemeClr val="tx2"/>
                </a:solidFill>
              </a:rPr>
              <a:t>Cedent</a:t>
            </a:r>
            <a:endParaRPr lang="de-DE" sz="1400" b="1">
              <a:solidFill>
                <a:schemeClr val="tx2"/>
              </a:solidFill>
            </a:endParaRPr>
          </a:p>
        </p:txBody>
      </p:sp>
    </p:spTree>
    <p:extLst>
      <p:ext uri="{BB962C8B-B14F-4D97-AF65-F5344CB8AC3E}">
        <p14:creationId xmlns:p14="http://schemas.microsoft.com/office/powerpoint/2010/main" val="234318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grpId="1" nodeType="clickEffect">
                                  <p:stCondLst>
                                    <p:cond delay="0"/>
                                  </p:stCondLst>
                                  <p:childTnLst>
                                    <p:animMotion origin="layout" path="M 8.83042E-7 2.59259E-6 L -0.11813 0.00139 " pathEditMode="relative" rAng="0" ptsTypes="AA">
                                      <p:cBhvr>
                                        <p:cTn id="58" dur="2000" fill="hold"/>
                                        <p:tgtEl>
                                          <p:spTgt spid="169"/>
                                        </p:tgtEl>
                                        <p:attrNameLst>
                                          <p:attrName>ppt_x</p:attrName>
                                          <p:attrName>ppt_y</p:attrName>
                                        </p:attrNameLst>
                                      </p:cBhvr>
                                      <p:rCtr x="-5874" y="139"/>
                                    </p:animMotion>
                                  </p:childTnLst>
                                </p:cTn>
                              </p:par>
                              <p:par>
                                <p:cTn id="59" presetID="35" presetClass="path" presetSubtype="0" accel="50000" decel="50000" fill="hold" grpId="1" nodeType="withEffect">
                                  <p:stCondLst>
                                    <p:cond delay="0"/>
                                  </p:stCondLst>
                                  <p:childTnLst>
                                    <p:animMotion origin="layout" path="M -7.44986E-7 2.96296E-6 L -0.11852 2.96296E-6 " pathEditMode="relative" rAng="0" ptsTypes="AA">
                                      <p:cBhvr>
                                        <p:cTn id="60" dur="2000" fill="hold"/>
                                        <p:tgtEl>
                                          <p:spTgt spid="163"/>
                                        </p:tgtEl>
                                        <p:attrNameLst>
                                          <p:attrName>ppt_x</p:attrName>
                                          <p:attrName>ppt_y</p:attrName>
                                        </p:attrNameLst>
                                      </p:cBhvr>
                                      <p:rCtr x="-5926"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6.06929E-7 -3.7037E-6 L 0.11813 -0.00116 " pathEditMode="relative" rAng="0" ptsTypes="AA">
                                      <p:cBhvr>
                                        <p:cTn id="64" dur="2000" fill="hold"/>
                                        <p:tgtEl>
                                          <p:spTgt spid="164"/>
                                        </p:tgtEl>
                                        <p:attrNameLst>
                                          <p:attrName>ppt_x</p:attrName>
                                          <p:attrName>ppt_y</p:attrName>
                                        </p:attrNameLst>
                                      </p:cBhvr>
                                      <p:rCtr x="5874" y="0"/>
                                    </p:animMotion>
                                  </p:childTnLst>
                                </p:cTn>
                              </p:par>
                              <p:par>
                                <p:cTn id="65" presetID="63" presetClass="path" presetSubtype="0" accel="50000" decel="50000" fill="hold" grpId="2" nodeType="withEffect">
                                  <p:stCondLst>
                                    <p:cond delay="0"/>
                                  </p:stCondLst>
                                  <p:childTnLst>
                                    <p:animMotion origin="layout" path="M -0.11852 2.96296E-6 L -1.82339E-8 -2.96296E-6 " pathEditMode="relative" rAng="0" ptsTypes="AA">
                                      <p:cBhvr>
                                        <p:cTn id="66" dur="2000" fill="hold"/>
                                        <p:tgtEl>
                                          <p:spTgt spid="163"/>
                                        </p:tgtEl>
                                        <p:attrNameLst>
                                          <p:attrName>ppt_x</p:attrName>
                                          <p:attrName>ppt_y</p:attrName>
                                        </p:attrNameLst>
                                      </p:cBhvr>
                                      <p:rCtr x="5900" y="46"/>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35" presetClass="path" presetSubtype="0" accel="50000" decel="50000" fill="hold" nodeType="clickEffect">
                                  <p:stCondLst>
                                    <p:cond delay="0"/>
                                  </p:stCondLst>
                                  <p:childTnLst>
                                    <p:animMotion origin="layout" path="M 4.0297E-6 7.40741E-7 L -0.24512 -0.00347 " pathEditMode="relative" rAng="0" ptsTypes="AA">
                                      <p:cBhvr>
                                        <p:cTn id="74" dur="2000" fill="hold"/>
                                        <p:tgtEl>
                                          <p:spTgt spid="160"/>
                                        </p:tgtEl>
                                        <p:attrNameLst>
                                          <p:attrName>ppt_x</p:attrName>
                                          <p:attrName>ppt_y</p:attrName>
                                        </p:attrNameLst>
                                      </p:cBhvr>
                                      <p:rCtr x="-12256" y="-185"/>
                                    </p:animMotion>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nodeType="clickEffect">
                                  <p:stCondLst>
                                    <p:cond delay="0"/>
                                  </p:stCondLst>
                                  <p:childTnLst>
                                    <p:animMotion origin="layout" path="M -2.96952E-7 -3.7037E-6 L 0.23678 -0.00092 " pathEditMode="relative" rAng="0" ptsTypes="AA">
                                      <p:cBhvr>
                                        <p:cTn id="78" dur="2000" fill="hold"/>
                                        <p:tgtEl>
                                          <p:spTgt spid="154"/>
                                        </p:tgtEl>
                                        <p:attrNameLst>
                                          <p:attrName>ppt_x</p:attrName>
                                          <p:attrName>ppt_y</p:attrName>
                                        </p:attrNameLst>
                                      </p:cBhvr>
                                      <p:rCtr x="11865" y="-46"/>
                                    </p:animMotion>
                                  </p:childTnLst>
                                </p:cTn>
                              </p:par>
                            </p:childTnLst>
                          </p:cTn>
                        </p:par>
                      </p:childTnLst>
                    </p:cTn>
                  </p:par>
                  <p:par>
                    <p:cTn id="79" fill="hold">
                      <p:stCondLst>
                        <p:cond delay="indefinite"/>
                      </p:stCondLst>
                      <p:childTnLst>
                        <p:par>
                          <p:cTn id="80" fill="hold">
                            <p:stCondLst>
                              <p:cond delay="0"/>
                            </p:stCondLst>
                            <p:childTnLst>
                              <p:par>
                                <p:cTn id="81" presetID="9" presetClass="emph" presetSubtype="0" nodeType="clickEffect">
                                  <p:stCondLst>
                                    <p:cond delay="0"/>
                                  </p:stCondLst>
                                  <p:childTnLst>
                                    <p:set>
                                      <p:cBhvr rctx="PPT">
                                        <p:cTn id="82" dur="indefinite"/>
                                        <p:tgtEl>
                                          <p:spTgt spid="154"/>
                                        </p:tgtEl>
                                        <p:attrNameLst>
                                          <p:attrName>style.opacity</p:attrName>
                                        </p:attrNameLst>
                                      </p:cBhvr>
                                      <p:to>
                                        <p:strVal val="0.2"/>
                                      </p:to>
                                    </p:set>
                                    <p:animEffect filter="image" prLst="opacity: 0.2">
                                      <p:cBhvr rctx="IE">
                                        <p:cTn id="83" dur="indefinite"/>
                                        <p:tgtEl>
                                          <p:spTgt spid="154"/>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8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194"/>
                                        </p:tgtEl>
                                        <p:attrNameLst>
                                          <p:attrName>style.visibility</p:attrName>
                                        </p:attrNameLst>
                                      </p:cBhvr>
                                      <p:to>
                                        <p:strVal val="visible"/>
                                      </p:to>
                                    </p:set>
                                    <p:animEffect transition="in" filter="wipe(right)">
                                      <p:cBhvr>
                                        <p:cTn id="92" dur="500"/>
                                        <p:tgtEl>
                                          <p:spTgt spid="19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94"/>
                                        </p:tgtEl>
                                        <p:attrNameLst>
                                          <p:attrName>style.visibility</p:attrName>
                                        </p:attrNameLst>
                                      </p:cBhvr>
                                      <p:to>
                                        <p:strVal val="visible"/>
                                      </p:to>
                                    </p:set>
                                    <p:animEffect transition="in" filter="wipe(right)">
                                      <p:cBhvr>
                                        <p:cTn id="97" dur="500"/>
                                        <p:tgtEl>
                                          <p:spTgt spid="194"/>
                                        </p:tgtEl>
                                      </p:cBhvr>
                                    </p:animEffect>
                                  </p:childTnLst>
                                </p:cTn>
                              </p:par>
                              <p:par>
                                <p:cTn id="98" presetID="1" presetClass="exit" presetSubtype="0" fill="hold" nodeType="withEffect">
                                  <p:stCondLst>
                                    <p:cond delay="0"/>
                                  </p:stCondLst>
                                  <p:childTnLst>
                                    <p:set>
                                      <p:cBhvr>
                                        <p:cTn id="99" dur="1" fill="hold">
                                          <p:stCondLst>
                                            <p:cond delay="0"/>
                                          </p:stCondLst>
                                        </p:cTn>
                                        <p:tgtEl>
                                          <p:spTgt spid="194"/>
                                        </p:tgtEl>
                                        <p:attrNameLst>
                                          <p:attrName>style.visibility</p:attrName>
                                        </p:attrNameLst>
                                      </p:cBhvr>
                                      <p:to>
                                        <p:strVal val="hidden"/>
                                      </p:to>
                                    </p:set>
                                  </p:childTnLst>
                                </p:cTn>
                              </p:par>
                              <p:par>
                                <p:cTn id="100" presetID="1" presetClass="entr" presetSubtype="0" fill="hold" grpId="0" nodeType="withEffect">
                                  <p:stCondLst>
                                    <p:cond delay="0"/>
                                  </p:stCondLst>
                                  <p:childTnLst>
                                    <p:set>
                                      <p:cBhvr>
                                        <p:cTn id="101" dur="1" fill="hold">
                                          <p:stCondLst>
                                            <p:cond delay="0"/>
                                          </p:stCondLst>
                                        </p:cTn>
                                        <p:tgtEl>
                                          <p:spTgt spid="18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wipe(left)">
                                      <p:cBhvr>
                                        <p:cTn id="106" dur="500"/>
                                        <p:tgtEl>
                                          <p:spTgt spid="197"/>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3" grpId="1"/>
      <p:bldP spid="163" grpId="2"/>
      <p:bldP spid="169" grpId="0" animBg="1"/>
      <p:bldP spid="169" grpId="1" animBg="1"/>
      <p:bldP spid="172" grpId="0" animBg="1"/>
      <p:bldP spid="173" grpId="0" animBg="1"/>
      <p:bldP spid="174" grpId="0" animBg="1"/>
      <p:bldP spid="175" grpId="0" animBg="1"/>
      <p:bldP spid="177" grpId="0"/>
      <p:bldP spid="178" grpId="0"/>
      <p:bldP spid="179" grpId="0"/>
      <p:bldP spid="180" grpId="0"/>
      <p:bldP spid="181" grpId="0"/>
      <p:bldP spid="183" grpId="0"/>
      <p:bldP spid="202" grpId="0"/>
      <p:bldP spid="203" grpId="0"/>
      <p:bldP spid="207" grpId="0"/>
      <p:bldP spid="20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Munich Re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Munich Re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Munich Re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Munich Re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Munich Re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Munich Re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unich RE FINAL">
    <a:dk1>
      <a:srgbClr val="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92278F"/>
    </a:hlink>
    <a:folHlink>
      <a:srgbClr val="CE7B2D"/>
    </a:folHlink>
  </a:clrScheme>
  <a:fontScheme name="Munich Re 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Currency symbols presentation (widescreen)</Template>
  <TotalTime>1041</TotalTime>
  <Words>2334</Words>
  <Application>Microsoft Office PowerPoint</Application>
  <PresentationFormat>Custom</PresentationFormat>
  <Paragraphs>538</Paragraphs>
  <Slides>48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Cambria</vt:lpstr>
      <vt:lpstr>Graphik Semibold</vt:lpstr>
      <vt:lpstr>Graphik-Medium</vt:lpstr>
      <vt:lpstr>Currency Symbols 16x9</vt:lpstr>
      <vt:lpstr>REINSURANCE</vt:lpstr>
      <vt:lpstr>AGENDA FOR THE HOUR (AND A HALF)</vt:lpstr>
      <vt:lpstr>BASICS OF REINSURANCE</vt:lpstr>
      <vt:lpstr>PowerPoint Presentation</vt:lpstr>
      <vt:lpstr>PowerPoint Presentation</vt:lpstr>
      <vt:lpstr>WHY  REINSURANCE?</vt:lpstr>
      <vt:lpstr>REINSURANCE – TYPE</vt:lpstr>
      <vt:lpstr>REINSURANCE – FORMS </vt:lpstr>
      <vt:lpstr>REINSURANCE - PROPORTIONAL</vt:lpstr>
      <vt:lpstr>REINSURANCE – PROPORTIONAL (CONTD.)</vt:lpstr>
      <vt:lpstr>REINSURANCE – PROPORTIONAL (CONTD.)</vt:lpstr>
      <vt:lpstr>REINSURANCE – PROPORTIONAL (CONTD.)</vt:lpstr>
      <vt:lpstr>PowerPoint Presentation</vt:lpstr>
      <vt:lpstr>PowerPoint Presentation</vt:lpstr>
      <vt:lpstr>PowerPoint Presentation</vt:lpstr>
      <vt:lpstr>PowerPoint Presentation</vt:lpstr>
      <vt:lpstr>PowerPoint Presentation</vt:lpstr>
      <vt:lpstr>PowerPoint Presentation</vt:lpstr>
      <vt:lpstr>REINSURANCE – PROPORTIONAL (Difference)</vt:lpstr>
      <vt:lpstr>FACULTATIVE REINSURANCE</vt:lpstr>
      <vt:lpstr>FACULTATIVE (FAC) REINSURANCE</vt:lpstr>
      <vt:lpstr>FACULTATIVE REINSURANCE (CONTD.)</vt:lpstr>
      <vt:lpstr>FACULTATIVE REINSURANCE (CONTD.)</vt:lpstr>
      <vt:lpstr>FACULTATIVE REINSURANCE (CONTD.)</vt:lpstr>
      <vt:lpstr>TREATY REINSURANCE</vt:lpstr>
      <vt:lpstr>REINSURANCE PROGRAMME - REQUIREMENTS</vt:lpstr>
      <vt:lpstr>REINSURANCE PROGRAMME - REGULATORY</vt:lpstr>
      <vt:lpstr>REINSURANCE PROGRAMME - REGULATORY</vt:lpstr>
      <vt:lpstr>REINSURANCE PROGRAMME - REQUIREMENTS</vt:lpstr>
      <vt:lpstr>REINSURANCE PROGRAMME - REQUIREMENTS</vt:lpstr>
      <vt:lpstr>TREATIES AND RENEWALS</vt:lpstr>
      <vt:lpstr>REINSURANCE PROGRAMME - RENEWALS</vt:lpstr>
      <vt:lpstr>REINSURANCE PROGRAMME - RENEWALS</vt:lpstr>
      <vt:lpstr>REINSURANCE PROGRAMME - RENEWALS</vt:lpstr>
      <vt:lpstr>REINSURANCE PROGRAMME - RENEWALS</vt:lpstr>
      <vt:lpstr>REINSURANCE PROGRAMME - RENEWALS</vt:lpstr>
      <vt:lpstr>REINSURANCE PROGRAMME - RENEWALS</vt:lpstr>
      <vt:lpstr>REINSURANCE ACCOUNTS</vt:lpstr>
      <vt:lpstr>ACCOUNTING</vt:lpstr>
      <vt:lpstr>ACCOUNTING (CONTD.) – RISK ATTACHING DURING</vt:lpstr>
      <vt:lpstr>ACCOUNTING (CONTD.) – RISK ATTACHING DURING</vt:lpstr>
      <vt:lpstr>ACCOUNTING (CONTD.) – RISK ATTACHING DURING</vt:lpstr>
      <vt:lpstr>ACCOUNTING (CONTD.) – LOSSES OCCURING DURING</vt:lpstr>
      <vt:lpstr>ACCOUNTING (CONTD.) – NON PROPORTIONAL TREATY</vt:lpstr>
      <vt:lpstr>ACCOUNTING (CONTD.) – NON PROPORTIONAL TREATY</vt:lpstr>
      <vt:lpstr>PRICING – NON PROPORTIONAL TREATY</vt:lpstr>
      <vt:lpstr>Contract Certainty</vt:lpstr>
      <vt:lpstr>Thank you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Treaty Renewal</dc:title>
  <dc:creator>Kapil Das 72389</dc:creator>
  <cp:lastModifiedBy>Kapil Das</cp:lastModifiedBy>
  <cp:revision>52</cp:revision>
  <dcterms:created xsi:type="dcterms:W3CDTF">2017-12-01T11:25:10Z</dcterms:created>
  <dcterms:modified xsi:type="dcterms:W3CDTF">2021-09-16T16:17:27Z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